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73" r:id="rId5"/>
    <p:sldId id="277" r:id="rId6"/>
    <p:sldId id="261" r:id="rId7"/>
    <p:sldId id="262" r:id="rId8"/>
    <p:sldId id="264" r:id="rId9"/>
    <p:sldId id="275" r:id="rId10"/>
    <p:sldId id="274" r:id="rId11"/>
    <p:sldId id="281" r:id="rId12"/>
    <p:sldId id="282" r:id="rId13"/>
    <p:sldId id="280" r:id="rId14"/>
    <p:sldId id="265" r:id="rId15"/>
    <p:sldId id="266" r:id="rId16"/>
    <p:sldId id="26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91" autoAdjust="0"/>
  </p:normalViewPr>
  <p:slideViewPr>
    <p:cSldViewPr snapToGrid="0">
      <p:cViewPr varScale="1">
        <p:scale>
          <a:sx n="68" d="100"/>
          <a:sy n="68" d="100"/>
        </p:scale>
        <p:origin x="616" y="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宝宝 一宁" userId="f4a5a0617528efd0" providerId="LiveId" clId="{3A5E86A4-6909-46AF-82AB-06F2B1926981}"/>
    <pc:docChg chg="undo redo custSel addSld delSld modSld sldOrd modMainMaster">
      <pc:chgData name="宝宝 一宁" userId="f4a5a0617528efd0" providerId="LiveId" clId="{3A5E86A4-6909-46AF-82AB-06F2B1926981}" dt="2018-05-21T06:44:10.570" v="3432"/>
      <pc:docMkLst>
        <pc:docMk/>
      </pc:docMkLst>
      <pc:sldChg chg="modSp setBg">
        <pc:chgData name="宝宝 一宁" userId="f4a5a0617528efd0" providerId="LiveId" clId="{3A5E86A4-6909-46AF-82AB-06F2B1926981}" dt="2018-05-21T06:44:10.570" v="3432"/>
        <pc:sldMkLst>
          <pc:docMk/>
          <pc:sldMk cId="3323634780" sldId="256"/>
        </pc:sldMkLst>
        <pc:spChg chg="mod">
          <ac:chgData name="宝宝 一宁" userId="f4a5a0617528efd0" providerId="LiveId" clId="{3A5E86A4-6909-46AF-82AB-06F2B1926981}" dt="2018-05-16T06:17:16.354" v="24" actId="14100"/>
          <ac:spMkLst>
            <pc:docMk/>
            <pc:sldMk cId="3323634780" sldId="256"/>
            <ac:spMk id="2" creationId="{9DA6CFF0-C25F-4C8F-8F8C-7C096ED75C7A}"/>
          </ac:spMkLst>
        </pc:spChg>
        <pc:spChg chg="mod">
          <ac:chgData name="宝宝 一宁" userId="f4a5a0617528efd0" providerId="LiveId" clId="{3A5E86A4-6909-46AF-82AB-06F2B1926981}" dt="2018-05-16T11:57:56.329" v="1991" actId="1076"/>
          <ac:spMkLst>
            <pc:docMk/>
            <pc:sldMk cId="3323634780" sldId="256"/>
            <ac:spMk id="3" creationId="{671B737B-649B-434F-AD7C-55FE9EFCA5A1}"/>
          </ac:spMkLst>
        </pc:spChg>
        <pc:spChg chg="mod">
          <ac:chgData name="宝宝 一宁" userId="f4a5a0617528efd0" providerId="LiveId" clId="{3A5E86A4-6909-46AF-82AB-06F2B1926981}" dt="2018-05-16T08:12:51.700" v="200" actId="207"/>
          <ac:spMkLst>
            <pc:docMk/>
            <pc:sldMk cId="3323634780" sldId="256"/>
            <ac:spMk id="5" creationId="{6FCC8FC5-5ECD-4E47-8FFA-098A16AD0E49}"/>
          </ac:spMkLst>
        </pc:spChg>
      </pc:sldChg>
      <pc:sldChg chg="addSp delSp modSp add">
        <pc:chgData name="宝宝 一宁" userId="f4a5a0617528efd0" providerId="LiveId" clId="{3A5E86A4-6909-46AF-82AB-06F2B1926981}" dt="2018-05-16T08:11:47.180" v="199" actId="14100"/>
        <pc:sldMkLst>
          <pc:docMk/>
          <pc:sldMk cId="865761987" sldId="257"/>
        </pc:sldMkLst>
        <pc:spChg chg="del">
          <ac:chgData name="宝宝 一宁" userId="f4a5a0617528efd0" providerId="LiveId" clId="{3A5E86A4-6909-46AF-82AB-06F2B1926981}" dt="2018-05-16T08:03:39.363" v="75" actId="478"/>
          <ac:spMkLst>
            <pc:docMk/>
            <pc:sldMk cId="865761987" sldId="257"/>
            <ac:spMk id="2" creationId="{6AF38F63-677F-4FB7-B886-B1DD27AE8FE4}"/>
          </ac:spMkLst>
        </pc:spChg>
        <pc:spChg chg="del">
          <ac:chgData name="宝宝 一宁" userId="f4a5a0617528efd0" providerId="LiveId" clId="{3A5E86A4-6909-46AF-82AB-06F2B1926981}" dt="2018-05-16T08:03:42.163" v="76" actId="478"/>
          <ac:spMkLst>
            <pc:docMk/>
            <pc:sldMk cId="865761987" sldId="257"/>
            <ac:spMk id="3" creationId="{621FDDEF-8CFD-48FF-81A9-7DF8B567F55F}"/>
          </ac:spMkLst>
        </pc:spChg>
        <pc:spChg chg="add mod">
          <ac:chgData name="宝宝 一宁" userId="f4a5a0617528efd0" providerId="LiveId" clId="{3A5E86A4-6909-46AF-82AB-06F2B1926981}" dt="2018-05-16T08:10:07.521" v="148" actId="1076"/>
          <ac:spMkLst>
            <pc:docMk/>
            <pc:sldMk cId="865761987" sldId="257"/>
            <ac:spMk id="4" creationId="{F44A1F60-C887-42B2-B7ED-E34BB716BFA1}"/>
          </ac:spMkLst>
        </pc:spChg>
        <pc:spChg chg="add mod">
          <ac:chgData name="宝宝 一宁" userId="f4a5a0617528efd0" providerId="LiveId" clId="{3A5E86A4-6909-46AF-82AB-06F2B1926981}" dt="2018-05-16T08:11:00.650" v="164" actId="20577"/>
          <ac:spMkLst>
            <pc:docMk/>
            <pc:sldMk cId="865761987" sldId="257"/>
            <ac:spMk id="5" creationId="{007D1DF9-A9AF-45A2-9C0E-D688BC527221}"/>
          </ac:spMkLst>
        </pc:spChg>
        <pc:spChg chg="add del">
          <ac:chgData name="宝宝 一宁" userId="f4a5a0617528efd0" providerId="LiveId" clId="{3A5E86A4-6909-46AF-82AB-06F2B1926981}" dt="2018-05-16T08:09:26.864" v="140" actId="14100"/>
          <ac:spMkLst>
            <pc:docMk/>
            <pc:sldMk cId="865761987" sldId="257"/>
            <ac:spMk id="6" creationId="{3497BA4E-E80C-4F5D-9AAF-9EB164D70F78}"/>
          </ac:spMkLst>
        </pc:spChg>
        <pc:spChg chg="add del">
          <ac:chgData name="宝宝 一宁" userId="f4a5a0617528efd0" providerId="LiveId" clId="{3A5E86A4-6909-46AF-82AB-06F2B1926981}" dt="2018-05-16T08:09:26.314" v="139" actId="14100"/>
          <ac:spMkLst>
            <pc:docMk/>
            <pc:sldMk cId="865761987" sldId="257"/>
            <ac:spMk id="7" creationId="{F3599307-CF91-4CB4-93EA-22C8A44DEEC5}"/>
          </ac:spMkLst>
        </pc:spChg>
        <pc:spChg chg="add del">
          <ac:chgData name="宝宝 一宁" userId="f4a5a0617528efd0" providerId="LiveId" clId="{3A5E86A4-6909-46AF-82AB-06F2B1926981}" dt="2018-05-16T08:09:25.969" v="138" actId="14100"/>
          <ac:spMkLst>
            <pc:docMk/>
            <pc:sldMk cId="865761987" sldId="257"/>
            <ac:spMk id="8" creationId="{5442CCB6-A65F-4026-9F0F-E9E721F08E06}"/>
          </ac:spMkLst>
        </pc:spChg>
        <pc:spChg chg="add mod">
          <ac:chgData name="宝宝 一宁" userId="f4a5a0617528efd0" providerId="LiveId" clId="{3A5E86A4-6909-46AF-82AB-06F2B1926981}" dt="2018-05-16T08:10:34.243" v="157" actId="14100"/>
          <ac:spMkLst>
            <pc:docMk/>
            <pc:sldMk cId="865761987" sldId="257"/>
            <ac:spMk id="9" creationId="{DE88B5F8-AD37-4341-B3A8-9DD3FCDE0933}"/>
          </ac:spMkLst>
        </pc:spChg>
        <pc:spChg chg="add mod">
          <ac:chgData name="宝宝 一宁" userId="f4a5a0617528efd0" providerId="LiveId" clId="{3A5E86A4-6909-46AF-82AB-06F2B1926981}" dt="2018-05-16T08:11:47.180" v="199" actId="14100"/>
          <ac:spMkLst>
            <pc:docMk/>
            <pc:sldMk cId="865761987" sldId="257"/>
            <ac:spMk id="10" creationId="{44C27466-C5C2-4331-9FE0-6538084CC6D3}"/>
          </ac:spMkLst>
        </pc:spChg>
        <pc:spChg chg="add mod">
          <ac:chgData name="宝宝 一宁" userId="f4a5a0617528efd0" providerId="LiveId" clId="{3A5E86A4-6909-46AF-82AB-06F2B1926981}" dt="2018-05-16T08:10:07.521" v="148" actId="1076"/>
          <ac:spMkLst>
            <pc:docMk/>
            <pc:sldMk cId="865761987" sldId="257"/>
            <ac:spMk id="11" creationId="{F199E4F3-D622-448D-A98E-74A54B43424A}"/>
          </ac:spMkLst>
        </pc:spChg>
        <pc:spChg chg="add del mod">
          <ac:chgData name="宝宝 一宁" userId="f4a5a0617528efd0" providerId="LiveId" clId="{3A5E86A4-6909-46AF-82AB-06F2B1926981}" dt="2018-05-16T08:11:19.421" v="180" actId="14100"/>
          <ac:spMkLst>
            <pc:docMk/>
            <pc:sldMk cId="865761987" sldId="257"/>
            <ac:spMk id="12" creationId="{07C0925D-56E4-47FF-85A0-CAE1A60B42C7}"/>
          </ac:spMkLst>
        </pc:spChg>
        <pc:spChg chg="add mod">
          <ac:chgData name="宝宝 一宁" userId="f4a5a0617528efd0" providerId="LiveId" clId="{3A5E86A4-6909-46AF-82AB-06F2B1926981}" dt="2018-05-16T08:11:32.686" v="183" actId="1076"/>
          <ac:spMkLst>
            <pc:docMk/>
            <pc:sldMk cId="865761987" sldId="257"/>
            <ac:spMk id="13" creationId="{6EAB8EC4-D909-4531-9E37-33B625381D0D}"/>
          </ac:spMkLst>
        </pc:spChg>
      </pc:sldChg>
      <pc:sldChg chg="addSp delSp modSp add modAnim">
        <pc:chgData name="宝宝 一宁" userId="f4a5a0617528efd0" providerId="LiveId" clId="{3A5E86A4-6909-46AF-82AB-06F2B1926981}" dt="2018-05-21T06:22:25.686" v="3422"/>
        <pc:sldMkLst>
          <pc:docMk/>
          <pc:sldMk cId="959636165" sldId="258"/>
        </pc:sldMkLst>
        <pc:spChg chg="del">
          <ac:chgData name="宝宝 一宁" userId="f4a5a0617528efd0" providerId="LiveId" clId="{3A5E86A4-6909-46AF-82AB-06F2B1926981}" dt="2018-05-16T08:14:02.386" v="201" actId="478"/>
          <ac:spMkLst>
            <pc:docMk/>
            <pc:sldMk cId="959636165" sldId="258"/>
            <ac:spMk id="2" creationId="{70A2C901-07F2-4F20-8C7B-FC39F4FE4A6B}"/>
          </ac:spMkLst>
        </pc:spChg>
        <pc:spChg chg="del">
          <ac:chgData name="宝宝 一宁" userId="f4a5a0617528efd0" providerId="LiveId" clId="{3A5E86A4-6909-46AF-82AB-06F2B1926981}" dt="2018-05-16T08:14:03.738" v="202" actId="478"/>
          <ac:spMkLst>
            <pc:docMk/>
            <pc:sldMk cId="959636165" sldId="258"/>
            <ac:spMk id="3" creationId="{C34312B0-D834-401E-867E-3E47A644CE6C}"/>
          </ac:spMkLst>
        </pc:spChg>
        <pc:spChg chg="add mod">
          <ac:chgData name="宝宝 一宁" userId="f4a5a0617528efd0" providerId="LiveId" clId="{3A5E86A4-6909-46AF-82AB-06F2B1926981}" dt="2018-05-16T09:03:37.053" v="392" actId="14100"/>
          <ac:spMkLst>
            <pc:docMk/>
            <pc:sldMk cId="959636165" sldId="258"/>
            <ac:spMk id="6" creationId="{DFBF4B35-1BFF-46F6-A0D2-D91A2C7D329D}"/>
          </ac:spMkLst>
        </pc:spChg>
        <pc:spChg chg="add del mod">
          <ac:chgData name="宝宝 一宁" userId="f4a5a0617528efd0" providerId="LiveId" clId="{3A5E86A4-6909-46AF-82AB-06F2B1926981}" dt="2018-05-16T08:31:54.149" v="254" actId="478"/>
          <ac:spMkLst>
            <pc:docMk/>
            <pc:sldMk cId="959636165" sldId="258"/>
            <ac:spMk id="7" creationId="{441E0655-8E2E-4E47-9C10-792AEDEDEDBA}"/>
          </ac:spMkLst>
        </pc:spChg>
        <pc:spChg chg="add del mod">
          <ac:chgData name="宝宝 一宁" userId="f4a5a0617528efd0" providerId="LiveId" clId="{3A5E86A4-6909-46AF-82AB-06F2B1926981}" dt="2018-05-16T08:31:55.648" v="255" actId="478"/>
          <ac:spMkLst>
            <pc:docMk/>
            <pc:sldMk cId="959636165" sldId="258"/>
            <ac:spMk id="8" creationId="{3413D2A1-1A4A-47B3-9E06-2E3D8B3BC01E}"/>
          </ac:spMkLst>
        </pc:spChg>
        <pc:spChg chg="add mod">
          <ac:chgData name="宝宝 一宁" userId="f4a5a0617528efd0" providerId="LiveId" clId="{3A5E86A4-6909-46AF-82AB-06F2B1926981}" dt="2018-05-21T06:19:37.149" v="3361" actId="1076"/>
          <ac:spMkLst>
            <pc:docMk/>
            <pc:sldMk cId="959636165" sldId="258"/>
            <ac:spMk id="9" creationId="{79680FC1-CC23-4C3A-A1B7-4A6346ED6C81}"/>
          </ac:spMkLst>
        </pc:spChg>
        <pc:spChg chg="add mod">
          <ac:chgData name="宝宝 一宁" userId="f4a5a0617528efd0" providerId="LiveId" clId="{3A5E86A4-6909-46AF-82AB-06F2B1926981}" dt="2018-05-16T09:03:42.565" v="394" actId="1076"/>
          <ac:spMkLst>
            <pc:docMk/>
            <pc:sldMk cId="959636165" sldId="258"/>
            <ac:spMk id="10" creationId="{F9DBD37D-9C4B-47B5-B485-E4A7D57E61CD}"/>
          </ac:spMkLst>
        </pc:spChg>
        <pc:spChg chg="add del mod">
          <ac:chgData name="宝宝 一宁" userId="f4a5a0617528efd0" providerId="LiveId" clId="{3A5E86A4-6909-46AF-82AB-06F2B1926981}" dt="2018-05-16T08:31:52.608" v="253" actId="478"/>
          <ac:spMkLst>
            <pc:docMk/>
            <pc:sldMk cId="959636165" sldId="258"/>
            <ac:spMk id="11" creationId="{2D90D015-D7DF-43FE-895D-BFCE5AD6B447}"/>
          </ac:spMkLst>
        </pc:spChg>
        <pc:spChg chg="add del mod">
          <ac:chgData name="宝宝 一宁" userId="f4a5a0617528efd0" providerId="LiveId" clId="{3A5E86A4-6909-46AF-82AB-06F2B1926981}" dt="2018-05-16T08:17:59.238" v="241" actId="478"/>
          <ac:spMkLst>
            <pc:docMk/>
            <pc:sldMk cId="959636165" sldId="258"/>
            <ac:spMk id="12" creationId="{89B4952C-0256-4763-AD0D-94CE96F1CF2F}"/>
          </ac:spMkLst>
        </pc:spChg>
        <pc:spChg chg="add mod">
          <ac:chgData name="宝宝 一宁" userId="f4a5a0617528efd0" providerId="LiveId" clId="{3A5E86A4-6909-46AF-82AB-06F2B1926981}" dt="2018-05-21T06:22:25.686" v="3422"/>
          <ac:spMkLst>
            <pc:docMk/>
            <pc:sldMk cId="959636165" sldId="258"/>
            <ac:spMk id="13" creationId="{32B162A0-D278-4EC3-88F1-9FF7471A55F5}"/>
          </ac:spMkLst>
        </pc:spChg>
        <pc:spChg chg="add mod">
          <ac:chgData name="宝宝 一宁" userId="f4a5a0617528efd0" providerId="LiveId" clId="{3A5E86A4-6909-46AF-82AB-06F2B1926981}" dt="2018-05-21T06:20:32.351" v="3382" actId="1076"/>
          <ac:spMkLst>
            <pc:docMk/>
            <pc:sldMk cId="959636165" sldId="258"/>
            <ac:spMk id="14" creationId="{7D302969-72B3-40E8-99BF-DD9BB0206FE7}"/>
          </ac:spMkLst>
        </pc:spChg>
      </pc:sldChg>
      <pc:sldChg chg="addSp delSp modSp add del modAnim">
        <pc:chgData name="宝宝 一宁" userId="f4a5a0617528efd0" providerId="LiveId" clId="{3A5E86A4-6909-46AF-82AB-06F2B1926981}" dt="2018-05-21T05:40:54.149" v="3048" actId="2696"/>
        <pc:sldMkLst>
          <pc:docMk/>
          <pc:sldMk cId="2402227637" sldId="259"/>
        </pc:sldMkLst>
        <pc:spChg chg="del">
          <ac:chgData name="宝宝 一宁" userId="f4a5a0617528efd0" providerId="LiveId" clId="{3A5E86A4-6909-46AF-82AB-06F2B1926981}" dt="2018-05-16T08:14:06.359" v="203" actId="478"/>
          <ac:spMkLst>
            <pc:docMk/>
            <pc:sldMk cId="2402227637" sldId="259"/>
            <ac:spMk id="2" creationId="{CA3975B9-DC5F-48E8-A3C6-4ADA6473C785}"/>
          </ac:spMkLst>
        </pc:spChg>
        <pc:spChg chg="del">
          <ac:chgData name="宝宝 一宁" userId="f4a5a0617528efd0" providerId="LiveId" clId="{3A5E86A4-6909-46AF-82AB-06F2B1926981}" dt="2018-05-16T08:14:07.468" v="204" actId="478"/>
          <ac:spMkLst>
            <pc:docMk/>
            <pc:sldMk cId="2402227637" sldId="259"/>
            <ac:spMk id="3" creationId="{6071B3FD-A04B-4AD8-B584-2F5E9FA4C2B4}"/>
          </ac:spMkLst>
        </pc:spChg>
        <pc:spChg chg="add mod">
          <ac:chgData name="宝宝 一宁" userId="f4a5a0617528efd0" providerId="LiveId" clId="{3A5E86A4-6909-46AF-82AB-06F2B1926981}" dt="2018-05-16T09:09:00.257" v="490" actId="20577"/>
          <ac:spMkLst>
            <pc:docMk/>
            <pc:sldMk cId="2402227637" sldId="259"/>
            <ac:spMk id="6" creationId="{633736EF-70CD-49A0-A911-331031241325}"/>
          </ac:spMkLst>
        </pc:spChg>
        <pc:spChg chg="add del">
          <ac:chgData name="宝宝 一宁" userId="f4a5a0617528efd0" providerId="LiveId" clId="{3A5E86A4-6909-46AF-82AB-06F2B1926981}" dt="2018-05-16T09:16:49.196" v="492" actId="14100"/>
          <ac:spMkLst>
            <pc:docMk/>
            <pc:sldMk cId="2402227637" sldId="259"/>
            <ac:spMk id="7" creationId="{96A290C2-95A4-44EB-92BC-D62861D78B6D}"/>
          </ac:spMkLst>
        </pc:spChg>
        <pc:spChg chg="add mod">
          <ac:chgData name="宝宝 一宁" userId="f4a5a0617528efd0" providerId="LiveId" clId="{3A5E86A4-6909-46AF-82AB-06F2B1926981}" dt="2018-05-16T11:58:25.950" v="1992" actId="1076"/>
          <ac:spMkLst>
            <pc:docMk/>
            <pc:sldMk cId="2402227637" sldId="259"/>
            <ac:spMk id="9" creationId="{AB89960A-7634-4F52-AF5D-9116C2F68217}"/>
          </ac:spMkLst>
        </pc:spChg>
        <pc:spChg chg="add mod">
          <ac:chgData name="宝宝 一宁" userId="f4a5a0617528efd0" providerId="LiveId" clId="{3A5E86A4-6909-46AF-82AB-06F2B1926981}" dt="2018-05-16T09:46:13.437" v="994" actId="14100"/>
          <ac:spMkLst>
            <pc:docMk/>
            <pc:sldMk cId="2402227637" sldId="259"/>
            <ac:spMk id="10" creationId="{372CDACD-69D7-4120-AE0D-D56A1DC4110C}"/>
          </ac:spMkLst>
        </pc:spChg>
        <pc:picChg chg="add mod">
          <ac:chgData name="宝宝 一宁" userId="f4a5a0617528efd0" providerId="LiveId" clId="{3A5E86A4-6909-46AF-82AB-06F2B1926981}" dt="2018-05-16T11:58:28.604" v="1993" actId="1076"/>
          <ac:picMkLst>
            <pc:docMk/>
            <pc:sldMk cId="2402227637" sldId="259"/>
            <ac:picMk id="8" creationId="{09899CBD-C30B-4E29-AB46-6D95A55E19EF}"/>
          </ac:picMkLst>
        </pc:picChg>
      </pc:sldChg>
      <pc:sldChg chg="addSp delSp modSp add del ord">
        <pc:chgData name="宝宝 一宁" userId="f4a5a0617528efd0" providerId="LiveId" clId="{3A5E86A4-6909-46AF-82AB-06F2B1926981}" dt="2018-05-21T05:40:09.027" v="3047" actId="2696"/>
        <pc:sldMkLst>
          <pc:docMk/>
          <pc:sldMk cId="2301573484" sldId="260"/>
        </pc:sldMkLst>
        <pc:spChg chg="del">
          <ac:chgData name="宝宝 一宁" userId="f4a5a0617528efd0" providerId="LiveId" clId="{3A5E86A4-6909-46AF-82AB-06F2B1926981}" dt="2018-05-16T08:14:10.317" v="205" actId="478"/>
          <ac:spMkLst>
            <pc:docMk/>
            <pc:sldMk cId="2301573484" sldId="260"/>
            <ac:spMk id="2" creationId="{6AF38F63-677F-4FB7-B886-B1DD27AE8FE4}"/>
          </ac:spMkLst>
        </pc:spChg>
        <pc:spChg chg="del">
          <ac:chgData name="宝宝 一宁" userId="f4a5a0617528efd0" providerId="LiveId" clId="{3A5E86A4-6909-46AF-82AB-06F2B1926981}" dt="2018-05-16T08:14:11.780" v="206" actId="478"/>
          <ac:spMkLst>
            <pc:docMk/>
            <pc:sldMk cId="2301573484" sldId="260"/>
            <ac:spMk id="3" creationId="{621FDDEF-8CFD-48FF-81A9-7DF8B567F55F}"/>
          </ac:spMkLst>
        </pc:spChg>
        <pc:spChg chg="add mod">
          <ac:chgData name="宝宝 一宁" userId="f4a5a0617528efd0" providerId="LiveId" clId="{3A5E86A4-6909-46AF-82AB-06F2B1926981}" dt="2018-05-16T09:08:33.715" v="476" actId="1076"/>
          <ac:spMkLst>
            <pc:docMk/>
            <pc:sldMk cId="2301573484" sldId="260"/>
            <ac:spMk id="6" creationId="{CD545691-5BB9-407B-9303-B908F120FB9F}"/>
          </ac:spMkLst>
        </pc:spChg>
      </pc:sldChg>
      <pc:sldChg chg="addSp delSp modSp add delAnim modAnim">
        <pc:chgData name="宝宝 一宁" userId="f4a5a0617528efd0" providerId="LiveId" clId="{3A5E86A4-6909-46AF-82AB-06F2B1926981}" dt="2018-05-21T06:00:11.615" v="3195" actId="1076"/>
        <pc:sldMkLst>
          <pc:docMk/>
          <pc:sldMk cId="124570506" sldId="261"/>
        </pc:sldMkLst>
        <pc:spChg chg="add del mod">
          <ac:chgData name="宝宝 一宁" userId="f4a5a0617528efd0" providerId="LiveId" clId="{3A5E86A4-6909-46AF-82AB-06F2B1926981}" dt="2018-05-16T09:50:29.570" v="1037" actId="478"/>
          <ac:spMkLst>
            <pc:docMk/>
            <pc:sldMk cId="124570506" sldId="261"/>
            <ac:spMk id="2" creationId="{C2E1E0CF-193B-4330-AF01-DCA8498004A4}"/>
          </ac:spMkLst>
        </pc:spChg>
        <pc:spChg chg="add mod">
          <ac:chgData name="宝宝 一宁" userId="f4a5a0617528efd0" providerId="LiveId" clId="{3A5E86A4-6909-46AF-82AB-06F2B1926981}" dt="2018-05-21T06:00:11.615" v="3195" actId="1076"/>
          <ac:spMkLst>
            <pc:docMk/>
            <pc:sldMk cId="124570506" sldId="261"/>
            <ac:spMk id="3" creationId="{7FF72F14-3DC2-4C48-B0E7-BA5BAF628224}"/>
          </ac:spMkLst>
        </pc:spChg>
        <pc:spChg chg="add mod">
          <ac:chgData name="宝宝 一宁" userId="f4a5a0617528efd0" providerId="LiveId" clId="{3A5E86A4-6909-46AF-82AB-06F2B1926981}" dt="2018-05-16T09:51:00.597" v="1066" actId="404"/>
          <ac:spMkLst>
            <pc:docMk/>
            <pc:sldMk cId="124570506" sldId="261"/>
            <ac:spMk id="6" creationId="{32706277-387A-4490-8327-56C360C14A96}"/>
          </ac:spMkLst>
        </pc:spChg>
        <pc:picChg chg="add del mod">
          <ac:chgData name="宝宝 一宁" userId="f4a5a0617528efd0" providerId="LiveId" clId="{3A5E86A4-6909-46AF-82AB-06F2B1926981}" dt="2018-05-16T09:52:03.706" v="1074" actId="478"/>
          <ac:picMkLst>
            <pc:docMk/>
            <pc:sldMk cId="124570506" sldId="261"/>
            <ac:picMk id="7" creationId="{1F2BCF16-E166-4F78-AC89-3535EFC912F9}"/>
          </ac:picMkLst>
        </pc:picChg>
        <pc:picChg chg="add mod">
          <ac:chgData name="宝宝 一宁" userId="f4a5a0617528efd0" providerId="LiveId" clId="{3A5E86A4-6909-46AF-82AB-06F2B1926981}" dt="2018-05-21T05:46:05.963" v="3068" actId="1076"/>
          <ac:picMkLst>
            <pc:docMk/>
            <pc:sldMk cId="124570506" sldId="261"/>
            <ac:picMk id="7" creationId="{370ACE37-9DC4-4B4D-B3B7-CDCED9118F86}"/>
          </ac:picMkLst>
        </pc:picChg>
        <pc:picChg chg="add del mod">
          <ac:chgData name="宝宝 一宁" userId="f4a5a0617528efd0" providerId="LiveId" clId="{3A5E86A4-6909-46AF-82AB-06F2B1926981}" dt="2018-05-16T12:04:26.971" v="2030" actId="478"/>
          <ac:picMkLst>
            <pc:docMk/>
            <pc:sldMk cId="124570506" sldId="261"/>
            <ac:picMk id="8" creationId="{19D43E16-06B1-4849-B3F5-4B0BD9DDE486}"/>
          </ac:picMkLst>
        </pc:picChg>
        <pc:picChg chg="add del mod">
          <ac:chgData name="宝宝 一宁" userId="f4a5a0617528efd0" providerId="LiveId" clId="{3A5E86A4-6909-46AF-82AB-06F2B1926981}" dt="2018-05-21T05:40:58.545" v="3049" actId="478"/>
          <ac:picMkLst>
            <pc:docMk/>
            <pc:sldMk cId="124570506" sldId="261"/>
            <ac:picMk id="9" creationId="{A6BBEBD8-BFBF-4B8A-8C63-D1B5916DF6D9}"/>
          </ac:picMkLst>
        </pc:picChg>
        <pc:picChg chg="add mod">
          <ac:chgData name="宝宝 一宁" userId="f4a5a0617528efd0" providerId="LiveId" clId="{3A5E86A4-6909-46AF-82AB-06F2B1926981}" dt="2018-05-21T05:44:29.747" v="3061" actId="1076"/>
          <ac:picMkLst>
            <pc:docMk/>
            <pc:sldMk cId="124570506" sldId="261"/>
            <ac:picMk id="10" creationId="{305252FD-B3BD-45C9-A13E-524A8ECA2A89}"/>
          </ac:picMkLst>
        </pc:picChg>
      </pc:sldChg>
      <pc:sldChg chg="addSp delSp modSp add modAnim">
        <pc:chgData name="宝宝 一宁" userId="f4a5a0617528efd0" providerId="LiveId" clId="{3A5E86A4-6909-46AF-82AB-06F2B1926981}" dt="2018-05-17T09:07:47.848" v="2719" actId="1076"/>
        <pc:sldMkLst>
          <pc:docMk/>
          <pc:sldMk cId="4193295699" sldId="262"/>
        </pc:sldMkLst>
        <pc:spChg chg="add mod">
          <ac:chgData name="宝宝 一宁" userId="f4a5a0617528efd0" providerId="LiveId" clId="{3A5E86A4-6909-46AF-82AB-06F2B1926981}" dt="2018-05-17T08:35:39.775" v="2519" actId="14100"/>
          <ac:spMkLst>
            <pc:docMk/>
            <pc:sldMk cId="4193295699" sldId="262"/>
            <ac:spMk id="2" creationId="{03B23CDC-D811-497E-864B-9A60A82AE972}"/>
          </ac:spMkLst>
        </pc:spChg>
        <pc:spChg chg="add mod">
          <ac:chgData name="宝宝 一宁" userId="f4a5a0617528efd0" providerId="LiveId" clId="{3A5E86A4-6909-46AF-82AB-06F2B1926981}" dt="2018-05-16T09:54:25.339" v="1116" actId="1076"/>
          <ac:spMkLst>
            <pc:docMk/>
            <pc:sldMk cId="4193295699" sldId="262"/>
            <ac:spMk id="6" creationId="{61953820-7C3C-426D-BB38-A0B75F0F9E57}"/>
          </ac:spMkLst>
        </pc:spChg>
        <pc:picChg chg="add mod">
          <ac:chgData name="宝宝 一宁" userId="f4a5a0617528efd0" providerId="LiveId" clId="{3A5E86A4-6909-46AF-82AB-06F2B1926981}" dt="2018-05-17T09:07:47.848" v="2719" actId="1076"/>
          <ac:picMkLst>
            <pc:docMk/>
            <pc:sldMk cId="4193295699" sldId="262"/>
            <ac:picMk id="3" creationId="{B13CFE2E-F412-4C39-8C44-39EDB37332B1}"/>
          </ac:picMkLst>
        </pc:picChg>
        <pc:picChg chg="add mod ord">
          <ac:chgData name="宝宝 一宁" userId="f4a5a0617528efd0" providerId="LiveId" clId="{3A5E86A4-6909-46AF-82AB-06F2B1926981}" dt="2018-05-16T12:06:08.483" v="2052" actId="167"/>
          <ac:picMkLst>
            <pc:docMk/>
            <pc:sldMk cId="4193295699" sldId="262"/>
            <ac:picMk id="7" creationId="{997B8485-74BC-434E-8C75-FCB36B14357B}"/>
          </ac:picMkLst>
        </pc:picChg>
        <pc:picChg chg="add del mod">
          <ac:chgData name="宝宝 一宁" userId="f4a5a0617528efd0" providerId="LiveId" clId="{3A5E86A4-6909-46AF-82AB-06F2B1926981}" dt="2018-05-17T08:25:37.749" v="2505" actId="478"/>
          <ac:picMkLst>
            <pc:docMk/>
            <pc:sldMk cId="4193295699" sldId="262"/>
            <ac:picMk id="8" creationId="{2BF8FB3D-2AD0-475C-A2A1-EC52F764130D}"/>
          </ac:picMkLst>
        </pc:picChg>
        <pc:picChg chg="add">
          <ac:chgData name="宝宝 一宁" userId="f4a5a0617528efd0" providerId="LiveId" clId="{3A5E86A4-6909-46AF-82AB-06F2B1926981}" dt="2018-05-17T08:36:04.919" v="2520" actId="14100"/>
          <ac:picMkLst>
            <pc:docMk/>
            <pc:sldMk cId="4193295699" sldId="262"/>
            <ac:picMk id="9" creationId="{50E4C65F-9B0E-4E93-A135-3DDEFACB2D76}"/>
          </ac:picMkLst>
        </pc:picChg>
      </pc:sldChg>
      <pc:sldChg chg="addSp modSp add modAnim">
        <pc:chgData name="宝宝 一宁" userId="f4a5a0617528efd0" providerId="LiveId" clId="{3A5E86A4-6909-46AF-82AB-06F2B1926981}" dt="2018-05-17T08:24:46.711" v="2502" actId="14100"/>
        <pc:sldMkLst>
          <pc:docMk/>
          <pc:sldMk cId="2038670102" sldId="264"/>
        </pc:sldMkLst>
        <pc:spChg chg="add mod">
          <ac:chgData name="宝宝 一宁" userId="f4a5a0617528efd0" providerId="LiveId" clId="{3A5E86A4-6909-46AF-82AB-06F2B1926981}" dt="2018-05-17T08:24:46.711" v="2502" actId="14100"/>
          <ac:spMkLst>
            <pc:docMk/>
            <pc:sldMk cId="2038670102" sldId="264"/>
            <ac:spMk id="2" creationId="{419CED1A-19F4-4729-8F29-3F12070B9307}"/>
          </ac:spMkLst>
        </pc:spChg>
        <pc:spChg chg="add mod">
          <ac:chgData name="宝宝 一宁" userId="f4a5a0617528efd0" providerId="LiveId" clId="{3A5E86A4-6909-46AF-82AB-06F2B1926981}" dt="2018-05-16T10:12:02.460" v="1258" actId="14100"/>
          <ac:spMkLst>
            <pc:docMk/>
            <pc:sldMk cId="2038670102" sldId="264"/>
            <ac:spMk id="6" creationId="{92C58D40-97FB-4D10-B349-0F7461446C06}"/>
          </ac:spMkLst>
        </pc:spChg>
        <pc:picChg chg="add mod">
          <ac:chgData name="宝宝 一宁" userId="f4a5a0617528efd0" providerId="LiveId" clId="{3A5E86A4-6909-46AF-82AB-06F2B1926981}" dt="2018-05-16T10:12:54.826" v="1261" actId="14100"/>
          <ac:picMkLst>
            <pc:docMk/>
            <pc:sldMk cId="2038670102" sldId="264"/>
            <ac:picMk id="7" creationId="{F766B5F1-FE42-4797-838B-1F01472A50F0}"/>
          </ac:picMkLst>
        </pc:picChg>
      </pc:sldChg>
      <pc:sldChg chg="addSp delSp modSp add modAnim">
        <pc:chgData name="宝宝 一宁" userId="f4a5a0617528efd0" providerId="LiveId" clId="{3A5E86A4-6909-46AF-82AB-06F2B1926981}" dt="2018-05-16T12:09:29.453" v="2100" actId="14100"/>
        <pc:sldMkLst>
          <pc:docMk/>
          <pc:sldMk cId="3541671290" sldId="265"/>
        </pc:sldMkLst>
        <pc:spChg chg="add mod">
          <ac:chgData name="宝宝 一宁" userId="f4a5a0617528efd0" providerId="LiveId" clId="{3A5E86A4-6909-46AF-82AB-06F2B1926981}" dt="2018-05-16T11:25:40.737" v="1962" actId="1076"/>
          <ac:spMkLst>
            <pc:docMk/>
            <pc:sldMk cId="3541671290" sldId="265"/>
            <ac:spMk id="2" creationId="{66FFD04A-536D-4F9B-826A-2DEEEA732093}"/>
          </ac:spMkLst>
        </pc:spChg>
        <pc:spChg chg="add del mod">
          <ac:chgData name="宝宝 一宁" userId="f4a5a0617528efd0" providerId="LiveId" clId="{3A5E86A4-6909-46AF-82AB-06F2B1926981}" dt="2018-05-16T11:25:35.869" v="1961" actId="478"/>
          <ac:spMkLst>
            <pc:docMk/>
            <pc:sldMk cId="3541671290" sldId="265"/>
            <ac:spMk id="3" creationId="{7B854F10-5D4B-4194-A7E3-5C8682F7D4C4}"/>
          </ac:spMkLst>
        </pc:spChg>
        <pc:spChg chg="add mod">
          <ac:chgData name="宝宝 一宁" userId="f4a5a0617528efd0" providerId="LiveId" clId="{3A5E86A4-6909-46AF-82AB-06F2B1926981}" dt="2018-05-16T11:06:03.530" v="1561" actId="20577"/>
          <ac:spMkLst>
            <pc:docMk/>
            <pc:sldMk cId="3541671290" sldId="265"/>
            <ac:spMk id="6" creationId="{59383CBD-BBD9-4861-B2E0-C9799F1E7F19}"/>
          </ac:spMkLst>
        </pc:spChg>
        <pc:picChg chg="add mod">
          <ac:chgData name="宝宝 一宁" userId="f4a5a0617528efd0" providerId="LiveId" clId="{3A5E86A4-6909-46AF-82AB-06F2B1926981}" dt="2018-05-16T11:25:48.090" v="1965" actId="1076"/>
          <ac:picMkLst>
            <pc:docMk/>
            <pc:sldMk cId="3541671290" sldId="265"/>
            <ac:picMk id="7" creationId="{5CE800D7-2554-4ACF-B0DA-AC9ACE20F4E3}"/>
          </ac:picMkLst>
        </pc:picChg>
      </pc:sldChg>
      <pc:sldChg chg="addSp modSp add modAnim">
        <pc:chgData name="宝宝 一宁" userId="f4a5a0617528efd0" providerId="LiveId" clId="{3A5E86A4-6909-46AF-82AB-06F2B1926981}" dt="2018-05-16T12:09:44.347" v="2102" actId="14100"/>
        <pc:sldMkLst>
          <pc:docMk/>
          <pc:sldMk cId="2505462294" sldId="266"/>
        </pc:sldMkLst>
        <pc:spChg chg="add mod">
          <ac:chgData name="宝宝 一宁" userId="f4a5a0617528efd0" providerId="LiveId" clId="{3A5E86A4-6909-46AF-82AB-06F2B1926981}" dt="2018-05-16T11:16:18.618" v="1701" actId="15"/>
          <ac:spMkLst>
            <pc:docMk/>
            <pc:sldMk cId="2505462294" sldId="266"/>
            <ac:spMk id="2" creationId="{3DCA589F-6F69-475B-A696-055E221FBF85}"/>
          </ac:spMkLst>
        </pc:spChg>
        <pc:spChg chg="add mod">
          <ac:chgData name="宝宝 一宁" userId="f4a5a0617528efd0" providerId="LiveId" clId="{3A5E86A4-6909-46AF-82AB-06F2B1926981}" dt="2018-05-16T10:59:24.205" v="1493" actId="20577"/>
          <ac:spMkLst>
            <pc:docMk/>
            <pc:sldMk cId="2505462294" sldId="266"/>
            <ac:spMk id="6" creationId="{01FA6653-D1F3-461C-9F58-AFDE8F952420}"/>
          </ac:spMkLst>
        </pc:spChg>
      </pc:sldChg>
      <pc:sldChg chg="addSp delSp modSp add">
        <pc:chgData name="宝宝 一宁" userId="f4a5a0617528efd0" providerId="LiveId" clId="{3A5E86A4-6909-46AF-82AB-06F2B1926981}" dt="2018-05-16T10:57:37.300" v="1464" actId="14838"/>
        <pc:sldMkLst>
          <pc:docMk/>
          <pc:sldMk cId="3158466612" sldId="269"/>
        </pc:sldMkLst>
        <pc:spChg chg="add del mod">
          <ac:chgData name="宝宝 一宁" userId="f4a5a0617528efd0" providerId="LiveId" clId="{3A5E86A4-6909-46AF-82AB-06F2B1926981}" dt="2018-05-16T09:58:27.907" v="1121" actId="767"/>
          <ac:spMkLst>
            <pc:docMk/>
            <pc:sldMk cId="3158466612" sldId="269"/>
            <ac:spMk id="2" creationId="{399F753A-5DE4-4742-9CD9-EFFD1A6B0624}"/>
          </ac:spMkLst>
        </pc:spChg>
        <pc:spChg chg="add mod">
          <ac:chgData name="宝宝 一宁" userId="f4a5a0617528efd0" providerId="LiveId" clId="{3A5E86A4-6909-46AF-82AB-06F2B1926981}" dt="2018-05-16T10:57:37.300" v="1464" actId="14838"/>
          <ac:spMkLst>
            <pc:docMk/>
            <pc:sldMk cId="3158466612" sldId="269"/>
            <ac:spMk id="3" creationId="{1AF31E65-9FBE-496B-B752-7DDD4882C2A0}"/>
          </ac:spMkLst>
        </pc:spChg>
      </pc:sldChg>
      <pc:sldChg chg="addSp delSp modSp add ord addAnim delAnim modAnim">
        <pc:chgData name="宝宝 一宁" userId="f4a5a0617528efd0" providerId="LiveId" clId="{3A5E86A4-6909-46AF-82AB-06F2B1926981}" dt="2018-05-21T06:07:12.342" v="3357" actId="20577"/>
        <pc:sldMkLst>
          <pc:docMk/>
          <pc:sldMk cId="1582175932" sldId="273"/>
        </pc:sldMkLst>
        <pc:spChg chg="add mod">
          <ac:chgData name="宝宝 一宁" userId="f4a5a0617528efd0" providerId="LiveId" clId="{3A5E86A4-6909-46AF-82AB-06F2B1926981}" dt="2018-05-16T09:25:27.502" v="519" actId="1076"/>
          <ac:spMkLst>
            <pc:docMk/>
            <pc:sldMk cId="1582175932" sldId="273"/>
            <ac:spMk id="2" creationId="{C4EA4C81-8ADF-4407-B5D7-0073CB511A19}"/>
          </ac:spMkLst>
        </pc:spChg>
        <pc:spChg chg="add mod">
          <ac:chgData name="宝宝 一宁" userId="f4a5a0617528efd0" providerId="LiveId" clId="{3A5E86A4-6909-46AF-82AB-06F2B1926981}" dt="2018-05-21T06:07:12.342" v="3357" actId="20577"/>
          <ac:spMkLst>
            <pc:docMk/>
            <pc:sldMk cId="1582175932" sldId="273"/>
            <ac:spMk id="3" creationId="{C3FE246D-7E54-4D12-A0A7-42424250ACD4}"/>
          </ac:spMkLst>
        </pc:spChg>
        <pc:spChg chg="add mod">
          <ac:chgData name="宝宝 一宁" userId="f4a5a0617528efd0" providerId="LiveId" clId="{3A5E86A4-6909-46AF-82AB-06F2B1926981}" dt="2018-05-21T06:07:05.599" v="3353" actId="1076"/>
          <ac:spMkLst>
            <pc:docMk/>
            <pc:sldMk cId="1582175932" sldId="273"/>
            <ac:spMk id="7" creationId="{646C78A3-DEA9-4C34-A564-F196DCCE748D}"/>
          </ac:spMkLst>
        </pc:spChg>
        <pc:spChg chg="add del mod">
          <ac:chgData name="宝宝 一宁" userId="f4a5a0617528efd0" providerId="LiveId" clId="{3A5E86A4-6909-46AF-82AB-06F2B1926981}" dt="2018-05-21T06:03:23.807" v="3249" actId="1076"/>
          <ac:spMkLst>
            <pc:docMk/>
            <pc:sldMk cId="1582175932" sldId="273"/>
            <ac:spMk id="8" creationId="{D02D4447-457A-43D5-968D-6DDAB70C9A30}"/>
          </ac:spMkLst>
        </pc:spChg>
        <pc:spChg chg="add mod">
          <ac:chgData name="宝宝 一宁" userId="f4a5a0617528efd0" providerId="LiveId" clId="{3A5E86A4-6909-46AF-82AB-06F2B1926981}" dt="2018-05-21T06:03:23.807" v="3249" actId="1076"/>
          <ac:spMkLst>
            <pc:docMk/>
            <pc:sldMk cId="1582175932" sldId="273"/>
            <ac:spMk id="9" creationId="{2CD66F54-A687-45AE-B876-1AA630F6ED5B}"/>
          </ac:spMkLst>
        </pc:spChg>
        <pc:spChg chg="add mod">
          <ac:chgData name="宝宝 一宁" userId="f4a5a0617528efd0" providerId="LiveId" clId="{3A5E86A4-6909-46AF-82AB-06F2B1926981}" dt="2018-05-21T06:03:23.807" v="3249" actId="1076"/>
          <ac:spMkLst>
            <pc:docMk/>
            <pc:sldMk cId="1582175932" sldId="273"/>
            <ac:spMk id="10" creationId="{207152F8-F41A-4B3A-A366-981A61182EB3}"/>
          </ac:spMkLst>
        </pc:spChg>
        <pc:picChg chg="add del mod">
          <ac:chgData name="宝宝 一宁" userId="f4a5a0617528efd0" providerId="LiveId" clId="{3A5E86A4-6909-46AF-82AB-06F2B1926981}" dt="2018-05-21T05:59:31.879" v="3192" actId="20577"/>
          <ac:picMkLst>
            <pc:docMk/>
            <pc:sldMk cId="1582175932" sldId="273"/>
            <ac:picMk id="11" creationId="{E11861D8-7DA0-4ABF-A014-B8AC29FA9DAA}"/>
          </ac:picMkLst>
        </pc:picChg>
      </pc:sldChg>
      <pc:sldChg chg="addSp delSp modSp add ord delAnim modAnim">
        <pc:chgData name="宝宝 一宁" userId="f4a5a0617528efd0" providerId="LiveId" clId="{3A5E86A4-6909-46AF-82AB-06F2B1926981}" dt="2018-05-21T05:49:29.833" v="3111" actId="14100"/>
        <pc:sldMkLst>
          <pc:docMk/>
          <pc:sldMk cId="3617786947" sldId="274"/>
        </pc:sldMkLst>
        <pc:spChg chg="mod">
          <ac:chgData name="宝宝 一宁" userId="f4a5a0617528efd0" providerId="LiveId" clId="{3A5E86A4-6909-46AF-82AB-06F2B1926981}" dt="2018-05-16T11:25:56.510" v="1971" actId="14100"/>
          <ac:spMkLst>
            <pc:docMk/>
            <pc:sldMk cId="3617786947" sldId="274"/>
            <ac:spMk id="6" creationId="{59383CBD-BBD9-4861-B2E0-C9799F1E7F19}"/>
          </ac:spMkLst>
        </pc:spChg>
        <pc:spChg chg="add mod">
          <ac:chgData name="宝宝 一宁" userId="f4a5a0617528efd0" providerId="LiveId" clId="{3A5E86A4-6909-46AF-82AB-06F2B1926981}" dt="2018-05-21T05:49:29.833" v="3111" actId="14100"/>
          <ac:spMkLst>
            <pc:docMk/>
            <pc:sldMk cId="3617786947" sldId="274"/>
            <ac:spMk id="12" creationId="{D1AE242B-4C9B-4DB6-B063-E1DF4B1CB2D3}"/>
          </ac:spMkLst>
        </pc:spChg>
        <pc:picChg chg="add del mod">
          <ac:chgData name="宝宝 一宁" userId="f4a5a0617528efd0" providerId="LiveId" clId="{3A5E86A4-6909-46AF-82AB-06F2B1926981}" dt="2018-05-16T11:25:43.425" v="1963" actId="14100"/>
          <ac:picMkLst>
            <pc:docMk/>
            <pc:sldMk cId="3617786947" sldId="274"/>
            <ac:picMk id="2" creationId="{DFD2BCC2-4052-40A3-A276-F1C574D57FAE}"/>
          </ac:picMkLst>
        </pc:picChg>
        <pc:picChg chg="add mod modCrop">
          <ac:chgData name="宝宝 一宁" userId="f4a5a0617528efd0" providerId="LiveId" clId="{3A5E86A4-6909-46AF-82AB-06F2B1926981}" dt="2018-05-21T05:48:16.623" v="3101" actId="14100"/>
          <ac:picMkLst>
            <pc:docMk/>
            <pc:sldMk cId="3617786947" sldId="274"/>
            <ac:picMk id="3" creationId="{F5132472-3D4A-40DD-89D0-8F8F09DA1EDA}"/>
          </ac:picMkLst>
        </pc:picChg>
        <pc:picChg chg="add mod">
          <ac:chgData name="宝宝 一宁" userId="f4a5a0617528efd0" providerId="LiveId" clId="{3A5E86A4-6909-46AF-82AB-06F2B1926981}" dt="2018-05-21T05:48:21.229" v="3104" actId="1076"/>
          <ac:picMkLst>
            <pc:docMk/>
            <pc:sldMk cId="3617786947" sldId="274"/>
            <ac:picMk id="7" creationId="{FEA5C1AD-EFC7-422D-9C14-6BD9DCE3DF8A}"/>
          </ac:picMkLst>
        </pc:picChg>
        <pc:picChg chg="add del mod">
          <ac:chgData name="宝宝 一宁" userId="f4a5a0617528efd0" providerId="LiveId" clId="{3A5E86A4-6909-46AF-82AB-06F2B1926981}" dt="2018-05-21T05:46:22.627" v="3074" actId="478"/>
          <ac:picMkLst>
            <pc:docMk/>
            <pc:sldMk cId="3617786947" sldId="274"/>
            <ac:picMk id="8" creationId="{6D14EB96-18CD-438B-BFC7-AA7667DF9055}"/>
          </ac:picMkLst>
        </pc:picChg>
        <pc:picChg chg="add del mod">
          <ac:chgData name="宝宝 一宁" userId="f4a5a0617528efd0" providerId="LiveId" clId="{3A5E86A4-6909-46AF-82AB-06F2B1926981}" dt="2018-05-21T05:46:23.292" v="3075" actId="478"/>
          <ac:picMkLst>
            <pc:docMk/>
            <pc:sldMk cId="3617786947" sldId="274"/>
            <ac:picMk id="9" creationId="{950E49A3-2DAD-442D-BC54-29124A4A0849}"/>
          </ac:picMkLst>
        </pc:picChg>
        <pc:picChg chg="add del">
          <ac:chgData name="宝宝 一宁" userId="f4a5a0617528efd0" providerId="LiveId" clId="{3A5E86A4-6909-46AF-82AB-06F2B1926981}" dt="2018-05-21T05:46:08.999" v="3070" actId="478"/>
          <ac:picMkLst>
            <pc:docMk/>
            <pc:sldMk cId="3617786947" sldId="274"/>
            <ac:picMk id="10" creationId="{40C9159F-CB0B-49A4-8B3A-6A6D65707437}"/>
          </ac:picMkLst>
        </pc:picChg>
        <pc:picChg chg="add del">
          <ac:chgData name="宝宝 一宁" userId="f4a5a0617528efd0" providerId="LiveId" clId="{3A5E86A4-6909-46AF-82AB-06F2B1926981}" dt="2018-05-21T05:46:02.520" v="3065" actId="14100"/>
          <ac:picMkLst>
            <pc:docMk/>
            <pc:sldMk cId="3617786947" sldId="274"/>
            <ac:picMk id="11" creationId="{1822AE25-26EF-46AB-B422-FDEBC9696FA2}"/>
          </ac:picMkLst>
        </pc:picChg>
      </pc:sldChg>
      <pc:sldChg chg="addSp delSp modSp add delAnim modAnim">
        <pc:chgData name="宝宝 一宁" userId="f4a5a0617528efd0" providerId="LiveId" clId="{3A5E86A4-6909-46AF-82AB-06F2B1926981}" dt="2018-05-17T08:09:23.267" v="2223" actId="478"/>
        <pc:sldMkLst>
          <pc:docMk/>
          <pc:sldMk cId="994096611" sldId="275"/>
        </pc:sldMkLst>
        <pc:spChg chg="add mod">
          <ac:chgData name="宝宝 一宁" userId="f4a5a0617528efd0" providerId="LiveId" clId="{3A5E86A4-6909-46AF-82AB-06F2B1926981}" dt="2018-05-16T11:17:22.458" v="1704" actId="478"/>
          <ac:spMkLst>
            <pc:docMk/>
            <pc:sldMk cId="994096611" sldId="275"/>
            <ac:spMk id="2" creationId="{F56A8BC9-8D5B-4279-991D-AE86F822D6EF}"/>
          </ac:spMkLst>
        </pc:spChg>
        <pc:spChg chg="add mod">
          <ac:chgData name="宝宝 一宁" userId="f4a5a0617528efd0" providerId="LiveId" clId="{3A5E86A4-6909-46AF-82AB-06F2B1926981}" dt="2018-05-16T11:20:43.123" v="1762" actId="1076"/>
          <ac:spMkLst>
            <pc:docMk/>
            <pc:sldMk cId="994096611" sldId="275"/>
            <ac:spMk id="3" creationId="{DA6FD00E-0DCF-4F98-8180-5A9BDD938C7F}"/>
          </ac:spMkLst>
        </pc:spChg>
        <pc:spChg chg="mod">
          <ac:chgData name="宝宝 一宁" userId="f4a5a0617528efd0" providerId="LiveId" clId="{3A5E86A4-6909-46AF-82AB-06F2B1926981}" dt="2018-05-16T11:05:59.857" v="1560" actId="14100"/>
          <ac:spMkLst>
            <pc:docMk/>
            <pc:sldMk cId="994096611" sldId="275"/>
            <ac:spMk id="6" creationId="{59383CBD-BBD9-4861-B2E0-C9799F1E7F19}"/>
          </ac:spMkLst>
        </pc:spChg>
        <pc:spChg chg="add mod">
          <ac:chgData name="宝宝 一宁" userId="f4a5a0617528efd0" providerId="LiveId" clId="{3A5E86A4-6909-46AF-82AB-06F2B1926981}" dt="2018-05-16T11:20:22.043" v="1748" actId="1076"/>
          <ac:spMkLst>
            <pc:docMk/>
            <pc:sldMk cId="994096611" sldId="275"/>
            <ac:spMk id="7" creationId="{46E1ADAE-E4D2-48C3-92A0-BD5642E5645F}"/>
          </ac:spMkLst>
        </pc:spChg>
        <pc:spChg chg="add mod">
          <ac:chgData name="宝宝 一宁" userId="f4a5a0617528efd0" providerId="LiveId" clId="{3A5E86A4-6909-46AF-82AB-06F2B1926981}" dt="2018-05-16T11:20:39.750" v="1761" actId="478"/>
          <ac:spMkLst>
            <pc:docMk/>
            <pc:sldMk cId="994096611" sldId="275"/>
            <ac:spMk id="9" creationId="{3DE3312B-9ACF-410E-9589-C81D78968F0F}"/>
          </ac:spMkLst>
        </pc:spChg>
        <pc:spChg chg="add mod">
          <ac:chgData name="宝宝 一宁" userId="f4a5a0617528efd0" providerId="LiveId" clId="{3A5E86A4-6909-46AF-82AB-06F2B1926981}" dt="2018-05-16T11:20:53.196" v="1768" actId="478"/>
          <ac:spMkLst>
            <pc:docMk/>
            <pc:sldMk cId="994096611" sldId="275"/>
            <ac:spMk id="10" creationId="{B6DCADD2-018C-4B39-9B16-9C23F7E5FAA1}"/>
          </ac:spMkLst>
        </pc:spChg>
        <pc:picChg chg="add del mod ord">
          <ac:chgData name="宝宝 一宁" userId="f4a5a0617528efd0" providerId="LiveId" clId="{3A5E86A4-6909-46AF-82AB-06F2B1926981}" dt="2018-05-17T08:09:23.267" v="2223" actId="478"/>
          <ac:picMkLst>
            <pc:docMk/>
            <pc:sldMk cId="994096611" sldId="275"/>
            <ac:picMk id="8" creationId="{E78AEAD2-2C77-4502-BB9A-82E829475FD6}"/>
          </ac:picMkLst>
        </pc:picChg>
      </pc:sldChg>
      <pc:sldChg chg="addSp delSp modSp add delAnim modAnim">
        <pc:chgData name="宝宝 一宁" userId="f4a5a0617528efd0" providerId="LiveId" clId="{3A5E86A4-6909-46AF-82AB-06F2B1926981}" dt="2018-05-21T05:58:44.705" v="3180" actId="1076"/>
        <pc:sldMkLst>
          <pc:docMk/>
          <pc:sldMk cId="541977360" sldId="277"/>
        </pc:sldMkLst>
        <pc:spChg chg="add mod">
          <ac:chgData name="宝宝 一宁" userId="f4a5a0617528efd0" providerId="LiveId" clId="{3A5E86A4-6909-46AF-82AB-06F2B1926981}" dt="2018-05-17T08:22:48.317" v="2472" actId="1076"/>
          <ac:spMkLst>
            <pc:docMk/>
            <pc:sldMk cId="541977360" sldId="277"/>
            <ac:spMk id="2" creationId="{7D78889B-9A03-46D6-92A4-088C284B0E9A}"/>
          </ac:spMkLst>
        </pc:spChg>
        <pc:spChg chg="del">
          <ac:chgData name="宝宝 一宁" userId="f4a5a0617528efd0" providerId="LiveId" clId="{3A5E86A4-6909-46AF-82AB-06F2B1926981}" dt="2018-05-17T08:14:38.100" v="2308" actId="478"/>
          <ac:spMkLst>
            <pc:docMk/>
            <pc:sldMk cId="541977360" sldId="277"/>
            <ac:spMk id="9" creationId="{AB89960A-7634-4F52-AF5D-9116C2F68217}"/>
          </ac:spMkLst>
        </pc:spChg>
        <pc:spChg chg="del">
          <ac:chgData name="宝宝 一宁" userId="f4a5a0617528efd0" providerId="LiveId" clId="{3A5E86A4-6909-46AF-82AB-06F2B1926981}" dt="2018-05-17T08:14:41.191" v="2309" actId="478"/>
          <ac:spMkLst>
            <pc:docMk/>
            <pc:sldMk cId="541977360" sldId="277"/>
            <ac:spMk id="10" creationId="{372CDACD-69D7-4120-AE0D-D56A1DC4110C}"/>
          </ac:spMkLst>
        </pc:spChg>
        <pc:picChg chg="mod">
          <ac:chgData name="宝宝 一宁" userId="f4a5a0617528efd0" providerId="LiveId" clId="{3A5E86A4-6909-46AF-82AB-06F2B1926981}" dt="2018-05-21T05:58:44.705" v="3180" actId="1076"/>
          <ac:picMkLst>
            <pc:docMk/>
            <pc:sldMk cId="541977360" sldId="277"/>
            <ac:picMk id="8" creationId="{09899CBD-C30B-4E29-AB46-6D95A55E19EF}"/>
          </ac:picMkLst>
        </pc:picChg>
      </pc:sldChg>
      <pc:sldChg chg="addSp delSp modSp add del delAnim">
        <pc:chgData name="宝宝 一宁" userId="f4a5a0617528efd0" providerId="LiveId" clId="{3A5E86A4-6909-46AF-82AB-06F2B1926981}" dt="2018-05-21T06:02:19.175" v="3235" actId="2696"/>
        <pc:sldMkLst>
          <pc:docMk/>
          <pc:sldMk cId="2652740267" sldId="278"/>
        </pc:sldMkLst>
        <pc:spChg chg="add mod">
          <ac:chgData name="宝宝 一宁" userId="f4a5a0617528efd0" providerId="LiveId" clId="{3A5E86A4-6909-46AF-82AB-06F2B1926981}" dt="2018-05-17T09:06:49.179" v="2718" actId="1076"/>
          <ac:spMkLst>
            <pc:docMk/>
            <pc:sldMk cId="2652740267" sldId="278"/>
            <ac:spMk id="2" creationId="{69BA6667-8DA4-45A3-A572-7230CABB0368}"/>
          </ac:spMkLst>
        </pc:spChg>
        <pc:spChg chg="del">
          <ac:chgData name="宝宝 一宁" userId="f4a5a0617528efd0" providerId="LiveId" clId="{3A5E86A4-6909-46AF-82AB-06F2B1926981}" dt="2018-05-17T08:36:24.088" v="2522" actId="478"/>
          <ac:spMkLst>
            <pc:docMk/>
            <pc:sldMk cId="2652740267" sldId="278"/>
            <ac:spMk id="2" creationId="{03B23CDC-D811-497E-864B-9A60A82AE972}"/>
          </ac:spMkLst>
        </pc:spChg>
        <pc:spChg chg="add del mod">
          <ac:chgData name="宝宝 一宁" userId="f4a5a0617528efd0" providerId="LiveId" clId="{3A5E86A4-6909-46AF-82AB-06F2B1926981}" dt="2018-05-17T09:06:40.846" v="2717" actId="478"/>
          <ac:spMkLst>
            <pc:docMk/>
            <pc:sldMk cId="2652740267" sldId="278"/>
            <ac:spMk id="3" creationId="{48C10898-88C6-4AC3-940B-74993EAF3823}"/>
          </ac:spMkLst>
        </pc:spChg>
        <pc:spChg chg="add mod">
          <ac:chgData name="宝宝 一宁" userId="f4a5a0617528efd0" providerId="LiveId" clId="{3A5E86A4-6909-46AF-82AB-06F2B1926981}" dt="2018-05-17T09:06:49.179" v="2718" actId="1076"/>
          <ac:spMkLst>
            <pc:docMk/>
            <pc:sldMk cId="2652740267" sldId="278"/>
            <ac:spMk id="7" creationId="{80270957-9CA3-4D26-956B-06C149C41531}"/>
          </ac:spMkLst>
        </pc:spChg>
        <pc:picChg chg="del">
          <ac:chgData name="宝宝 一宁" userId="f4a5a0617528efd0" providerId="LiveId" clId="{3A5E86A4-6909-46AF-82AB-06F2B1926981}" dt="2018-05-17T08:36:26.500" v="2523" actId="478"/>
          <ac:picMkLst>
            <pc:docMk/>
            <pc:sldMk cId="2652740267" sldId="278"/>
            <ac:picMk id="3" creationId="{B13CFE2E-F412-4C39-8C44-39EDB37332B1}"/>
          </ac:picMkLst>
        </pc:picChg>
        <pc:picChg chg="del">
          <ac:chgData name="宝宝 一宁" userId="f4a5a0617528efd0" providerId="LiveId" clId="{3A5E86A4-6909-46AF-82AB-06F2B1926981}" dt="2018-05-17T08:36:27.212" v="2524" actId="478"/>
          <ac:picMkLst>
            <pc:docMk/>
            <pc:sldMk cId="2652740267" sldId="278"/>
            <ac:picMk id="7" creationId="{997B8485-74BC-434E-8C75-FCB36B14357B}"/>
          </ac:picMkLst>
        </pc:picChg>
        <pc:picChg chg="add mod">
          <ac:chgData name="宝宝 一宁" userId="f4a5a0617528efd0" providerId="LiveId" clId="{3A5E86A4-6909-46AF-82AB-06F2B1926981}" dt="2018-05-17T09:11:00.926" v="2765" actId="1076"/>
          <ac:picMkLst>
            <pc:docMk/>
            <pc:sldMk cId="2652740267" sldId="278"/>
            <ac:picMk id="8" creationId="{8834BA04-488A-4011-BCD1-2E8AD114E31D}"/>
          </ac:picMkLst>
        </pc:picChg>
      </pc:sldChg>
      <pc:sldChg chg="addSp delSp modSp add del delAnim">
        <pc:chgData name="宝宝 一宁" userId="f4a5a0617528efd0" providerId="LiveId" clId="{3A5E86A4-6909-46AF-82AB-06F2B1926981}" dt="2018-05-21T06:07:44.576" v="3358" actId="2696"/>
        <pc:sldMkLst>
          <pc:docMk/>
          <pc:sldMk cId="738984835" sldId="279"/>
        </pc:sldMkLst>
        <pc:spChg chg="del">
          <ac:chgData name="宝宝 一宁" userId="f4a5a0617528efd0" providerId="LiveId" clId="{3A5E86A4-6909-46AF-82AB-06F2B1926981}" dt="2018-05-17T09:08:12.556" v="2722" actId="478"/>
          <ac:spMkLst>
            <pc:docMk/>
            <pc:sldMk cId="738984835" sldId="279"/>
            <ac:spMk id="2" creationId="{419CED1A-19F4-4729-8F29-3F12070B9307}"/>
          </ac:spMkLst>
        </pc:spChg>
        <pc:spChg chg="add del mod">
          <ac:chgData name="宝宝 一宁" userId="f4a5a0617528efd0" providerId="LiveId" clId="{3A5E86A4-6909-46AF-82AB-06F2B1926981}" dt="2018-05-17T09:09:53.907" v="2738" actId="478"/>
          <ac:spMkLst>
            <pc:docMk/>
            <pc:sldMk cId="738984835" sldId="279"/>
            <ac:spMk id="3" creationId="{F7010318-0BC1-4303-8A65-8AF099F567B2}"/>
          </ac:spMkLst>
        </pc:spChg>
        <pc:spChg chg="add del mod">
          <ac:chgData name="宝宝 一宁" userId="f4a5a0617528efd0" providerId="LiveId" clId="{3A5E86A4-6909-46AF-82AB-06F2B1926981}" dt="2018-05-17T09:10:56.713" v="2764" actId="478"/>
          <ac:spMkLst>
            <pc:docMk/>
            <pc:sldMk cId="738984835" sldId="279"/>
            <ac:spMk id="9" creationId="{D0368AB1-FC36-4D88-B507-2BAD49B6FF2D}"/>
          </ac:spMkLst>
        </pc:spChg>
        <pc:spChg chg="add mod">
          <ac:chgData name="宝宝 一宁" userId="f4a5a0617528efd0" providerId="LiveId" clId="{3A5E86A4-6909-46AF-82AB-06F2B1926981}" dt="2018-05-17T09:15:39.860" v="2914" actId="1076"/>
          <ac:spMkLst>
            <pc:docMk/>
            <pc:sldMk cId="738984835" sldId="279"/>
            <ac:spMk id="10" creationId="{4CE490A7-8373-41D4-9296-FA0B23B7E88A}"/>
          </ac:spMkLst>
        </pc:spChg>
        <pc:spChg chg="add mod">
          <ac:chgData name="宝宝 一宁" userId="f4a5a0617528efd0" providerId="LiveId" clId="{3A5E86A4-6909-46AF-82AB-06F2B1926981}" dt="2018-05-17T09:15:47.032" v="2915" actId="1076"/>
          <ac:spMkLst>
            <pc:docMk/>
            <pc:sldMk cId="738984835" sldId="279"/>
            <ac:spMk id="11" creationId="{96AE9A57-01EE-48C7-B0F2-578C276FF1CB}"/>
          </ac:spMkLst>
        </pc:spChg>
        <pc:picChg chg="del">
          <ac:chgData name="宝宝 一宁" userId="f4a5a0617528efd0" providerId="LiveId" clId="{3A5E86A4-6909-46AF-82AB-06F2B1926981}" dt="2018-05-17T09:08:10.625" v="2721" actId="478"/>
          <ac:picMkLst>
            <pc:docMk/>
            <pc:sldMk cId="738984835" sldId="279"/>
            <ac:picMk id="7" creationId="{F766B5F1-FE42-4797-838B-1F01472A50F0}"/>
          </ac:picMkLst>
        </pc:picChg>
        <pc:picChg chg="add mod">
          <ac:chgData name="宝宝 一宁" userId="f4a5a0617528efd0" providerId="LiveId" clId="{3A5E86A4-6909-46AF-82AB-06F2B1926981}" dt="2018-05-17T09:15:07.968" v="2898" actId="1076"/>
          <ac:picMkLst>
            <pc:docMk/>
            <pc:sldMk cId="738984835" sldId="279"/>
            <ac:picMk id="8" creationId="{92668777-0F14-4AC9-924D-82F64024200A}"/>
          </ac:picMkLst>
        </pc:picChg>
      </pc:sldChg>
      <pc:sldChg chg="addSp delSp modSp add delAnim">
        <pc:chgData name="宝宝 一宁" userId="f4a5a0617528efd0" providerId="LiveId" clId="{3A5E86A4-6909-46AF-82AB-06F2B1926981}" dt="2018-05-21T05:51:22.177" v="3132" actId="1076"/>
        <pc:sldMkLst>
          <pc:docMk/>
          <pc:sldMk cId="1928752203" sldId="280"/>
        </pc:sldMkLst>
        <pc:spChg chg="add">
          <ac:chgData name="宝宝 一宁" userId="f4a5a0617528efd0" providerId="LiveId" clId="{3A5E86A4-6909-46AF-82AB-06F2B1926981}" dt="2018-05-21T05:51:15.772" v="3130" actId="1076"/>
          <ac:spMkLst>
            <pc:docMk/>
            <pc:sldMk cId="1928752203" sldId="280"/>
            <ac:spMk id="12" creationId="{BAEC4B74-7281-4C13-83AE-DC6A213CCEA1}"/>
          </ac:spMkLst>
        </pc:spChg>
        <pc:picChg chg="add del mod">
          <ac:chgData name="宝宝 一宁" userId="f4a5a0617528efd0" providerId="LiveId" clId="{3A5E86A4-6909-46AF-82AB-06F2B1926981}" dt="2018-05-21T05:50:43.240" v="3117" actId="478"/>
          <ac:picMkLst>
            <pc:docMk/>
            <pc:sldMk cId="1928752203" sldId="280"/>
            <ac:picMk id="3" creationId="{AB503A3D-9633-40C6-881D-3B50CD3840A3}"/>
          </ac:picMkLst>
        </pc:picChg>
        <pc:picChg chg="del">
          <ac:chgData name="宝宝 一宁" userId="f4a5a0617528efd0" providerId="LiveId" clId="{3A5E86A4-6909-46AF-82AB-06F2B1926981}" dt="2018-05-21T05:46:26.995" v="3076" actId="478"/>
          <ac:picMkLst>
            <pc:docMk/>
            <pc:sldMk cId="1928752203" sldId="280"/>
            <ac:picMk id="7" creationId="{FEA5C1AD-EFC7-422D-9C14-6BD9DCE3DF8A}"/>
          </ac:picMkLst>
        </pc:picChg>
        <pc:picChg chg="mod">
          <ac:chgData name="宝宝 一宁" userId="f4a5a0617528efd0" providerId="LiveId" clId="{3A5E86A4-6909-46AF-82AB-06F2B1926981}" dt="2018-05-21T05:51:22.177" v="3132" actId="1076"/>
          <ac:picMkLst>
            <pc:docMk/>
            <pc:sldMk cId="1928752203" sldId="280"/>
            <ac:picMk id="8" creationId="{6D14EB96-18CD-438B-BFC7-AA7667DF9055}"/>
          </ac:picMkLst>
        </pc:picChg>
        <pc:picChg chg="del">
          <ac:chgData name="宝宝 一宁" userId="f4a5a0617528efd0" providerId="LiveId" clId="{3A5E86A4-6909-46AF-82AB-06F2B1926981}" dt="2018-05-21T05:46:30.229" v="3077" actId="478"/>
          <ac:picMkLst>
            <pc:docMk/>
            <pc:sldMk cId="1928752203" sldId="280"/>
            <ac:picMk id="9" creationId="{950E49A3-2DAD-442D-BC54-29124A4A0849}"/>
          </ac:picMkLst>
        </pc:picChg>
        <pc:picChg chg="add mod">
          <ac:chgData name="宝宝 一宁" userId="f4a5a0617528efd0" providerId="LiveId" clId="{3A5E86A4-6909-46AF-82AB-06F2B1926981}" dt="2018-05-21T05:51:20.159" v="3131" actId="1076"/>
          <ac:picMkLst>
            <pc:docMk/>
            <pc:sldMk cId="1928752203" sldId="280"/>
            <ac:picMk id="11" creationId="{ABEDF5DB-FF13-4448-B71C-AB3E806743EB}"/>
          </ac:picMkLst>
        </pc:picChg>
      </pc:sldChg>
      <pc:sldChg chg="addSp delSp modSp add ord delAnim">
        <pc:chgData name="宝宝 一宁" userId="f4a5a0617528efd0" providerId="LiveId" clId="{3A5E86A4-6909-46AF-82AB-06F2B1926981}" dt="2018-05-21T05:54:31.464" v="3157" actId="2696"/>
        <pc:sldMkLst>
          <pc:docMk/>
          <pc:sldMk cId="64264078" sldId="281"/>
        </pc:sldMkLst>
        <pc:spChg chg="add">
          <ac:chgData name="宝宝 一宁" userId="f4a5a0617528efd0" providerId="LiveId" clId="{3A5E86A4-6909-46AF-82AB-06F2B1926981}" dt="2018-05-21T05:54:31.464" v="3157" actId="2696"/>
          <ac:spMkLst>
            <pc:docMk/>
            <pc:sldMk cId="64264078" sldId="281"/>
            <ac:spMk id="12" creationId="{3D5B219E-E1D6-4406-A578-C85C4404E8EE}"/>
          </ac:spMkLst>
        </pc:spChg>
        <pc:picChg chg="add mod modCrop">
          <ac:chgData name="宝宝 一宁" userId="f4a5a0617528efd0" providerId="LiveId" clId="{3A5E86A4-6909-46AF-82AB-06F2B1926981}" dt="2018-05-21T05:52:32.925" v="3148" actId="1076"/>
          <ac:picMkLst>
            <pc:docMk/>
            <pc:sldMk cId="64264078" sldId="281"/>
            <ac:picMk id="3" creationId="{67C23899-942A-4907-B125-138B5A961885}"/>
          </ac:picMkLst>
        </pc:picChg>
        <pc:picChg chg="del">
          <ac:chgData name="宝宝 一宁" userId="f4a5a0617528efd0" providerId="LiveId" clId="{3A5E86A4-6909-46AF-82AB-06F2B1926981}" dt="2018-05-21T05:51:32.537" v="3133" actId="478"/>
          <ac:picMkLst>
            <pc:docMk/>
            <pc:sldMk cId="64264078" sldId="281"/>
            <ac:picMk id="7" creationId="{FEA5C1AD-EFC7-422D-9C14-6BD9DCE3DF8A}"/>
          </ac:picMkLst>
        </pc:picChg>
        <pc:picChg chg="del">
          <ac:chgData name="宝宝 一宁" userId="f4a5a0617528efd0" providerId="LiveId" clId="{3A5E86A4-6909-46AF-82AB-06F2B1926981}" dt="2018-05-21T05:51:33.804" v="3135" actId="478"/>
          <ac:picMkLst>
            <pc:docMk/>
            <pc:sldMk cId="64264078" sldId="281"/>
            <ac:picMk id="8" creationId="{6D14EB96-18CD-438B-BFC7-AA7667DF9055}"/>
          </ac:picMkLst>
        </pc:picChg>
        <pc:picChg chg="del">
          <ac:chgData name="宝宝 一宁" userId="f4a5a0617528efd0" providerId="LiveId" clId="{3A5E86A4-6909-46AF-82AB-06F2B1926981}" dt="2018-05-21T05:51:33.222" v="3134" actId="478"/>
          <ac:picMkLst>
            <pc:docMk/>
            <pc:sldMk cId="64264078" sldId="281"/>
            <ac:picMk id="9" creationId="{950E49A3-2DAD-442D-BC54-29124A4A0849}"/>
          </ac:picMkLst>
        </pc:picChg>
        <pc:picChg chg="add mod modCrop">
          <ac:chgData name="宝宝 一宁" userId="f4a5a0617528efd0" providerId="LiveId" clId="{3A5E86A4-6909-46AF-82AB-06F2B1926981}" dt="2018-05-21T05:54:26.245" v="3156" actId="1076"/>
          <ac:picMkLst>
            <pc:docMk/>
            <pc:sldMk cId="64264078" sldId="281"/>
            <ac:picMk id="11" creationId="{8BEB0098-BA2D-4FEB-B8FB-1F5C9EAB5152}"/>
          </ac:picMkLst>
        </pc:picChg>
      </pc:sldChg>
      <pc:sldChg chg="addSp delSp modSp add ord delAnim">
        <pc:chgData name="宝宝 一宁" userId="f4a5a0617528efd0" providerId="LiveId" clId="{3A5E86A4-6909-46AF-82AB-06F2B1926981}" dt="2018-05-21T05:57:54.786" v="3179" actId="2696"/>
        <pc:sldMkLst>
          <pc:docMk/>
          <pc:sldMk cId="428901665" sldId="282"/>
        </pc:sldMkLst>
        <pc:spChg chg="add">
          <ac:chgData name="宝宝 一宁" userId="f4a5a0617528efd0" providerId="LiveId" clId="{3A5E86A4-6909-46AF-82AB-06F2B1926981}" dt="2018-05-21T05:57:36.837" v="3177" actId="2696"/>
          <ac:spMkLst>
            <pc:docMk/>
            <pc:sldMk cId="428901665" sldId="282"/>
            <ac:spMk id="12" creationId="{EEDBAA46-4E02-4C7A-A7DB-4F3F9572AC4E}"/>
          </ac:spMkLst>
        </pc:spChg>
        <pc:picChg chg="add mod modCrop">
          <ac:chgData name="宝宝 一宁" userId="f4a5a0617528efd0" providerId="LiveId" clId="{3A5E86A4-6909-46AF-82AB-06F2B1926981}" dt="2018-05-21T05:57:30.713" v="3176" actId="14100"/>
          <ac:picMkLst>
            <pc:docMk/>
            <pc:sldMk cId="428901665" sldId="282"/>
            <ac:picMk id="3" creationId="{1C0FFEB0-B870-41C5-979F-40CA8DB54F2C}"/>
          </ac:picMkLst>
        </pc:picChg>
        <pc:picChg chg="del">
          <ac:chgData name="宝宝 一宁" userId="f4a5a0617528efd0" providerId="LiveId" clId="{3A5E86A4-6909-46AF-82AB-06F2B1926981}" dt="2018-05-21T05:51:39.159" v="3137" actId="478"/>
          <ac:picMkLst>
            <pc:docMk/>
            <pc:sldMk cId="428901665" sldId="282"/>
            <ac:picMk id="7" creationId="{FEA5C1AD-EFC7-422D-9C14-6BD9DCE3DF8A}"/>
          </ac:picMkLst>
        </pc:picChg>
        <pc:picChg chg="del">
          <ac:chgData name="宝宝 一宁" userId="f4a5a0617528efd0" providerId="LiveId" clId="{3A5E86A4-6909-46AF-82AB-06F2B1926981}" dt="2018-05-21T05:51:40.106" v="3138" actId="478"/>
          <ac:picMkLst>
            <pc:docMk/>
            <pc:sldMk cId="428901665" sldId="282"/>
            <ac:picMk id="8" creationId="{6D14EB96-18CD-438B-BFC7-AA7667DF9055}"/>
          </ac:picMkLst>
        </pc:picChg>
        <pc:picChg chg="del">
          <ac:chgData name="宝宝 一宁" userId="f4a5a0617528efd0" providerId="LiveId" clId="{3A5E86A4-6909-46AF-82AB-06F2B1926981}" dt="2018-05-21T05:51:41.439" v="3139" actId="478"/>
          <ac:picMkLst>
            <pc:docMk/>
            <pc:sldMk cId="428901665" sldId="282"/>
            <ac:picMk id="9" creationId="{950E49A3-2DAD-442D-BC54-29124A4A0849}"/>
          </ac:picMkLst>
        </pc:picChg>
        <pc:picChg chg="add mod modCrop">
          <ac:chgData name="宝宝 一宁" userId="f4a5a0617528efd0" providerId="LiveId" clId="{3A5E86A4-6909-46AF-82AB-06F2B1926981}" dt="2018-05-21T05:57:41.931" v="3178" actId="1076"/>
          <ac:picMkLst>
            <pc:docMk/>
            <pc:sldMk cId="428901665" sldId="282"/>
            <ac:picMk id="11" creationId="{C9C4F47A-CED6-4334-8C41-42D184420A43}"/>
          </ac:picMkLst>
        </pc:picChg>
      </pc:sldChg>
      <pc:sldMasterChg chg="setBg modSldLayout">
        <pc:chgData name="宝宝 一宁" userId="f4a5a0617528efd0" providerId="LiveId" clId="{3A5E86A4-6909-46AF-82AB-06F2B1926981}" dt="2018-05-21T06:44:05.803" v="3428"/>
        <pc:sldMasterMkLst>
          <pc:docMk/>
          <pc:sldMasterMk cId="540580848" sldId="2147483648"/>
        </pc:sldMasterMkLst>
        <pc:sldLayoutChg chg="setBg">
          <pc:chgData name="宝宝 一宁" userId="f4a5a0617528efd0" providerId="LiveId" clId="{3A5E86A4-6909-46AF-82AB-06F2B1926981}" dt="2018-05-21T06:44:05.803" v="3428"/>
          <pc:sldLayoutMkLst>
            <pc:docMk/>
            <pc:sldMasterMk cId="540580848" sldId="2147483648"/>
            <pc:sldLayoutMk cId="2591707341" sldId="2147483649"/>
          </pc:sldLayoutMkLst>
        </pc:sldLayoutChg>
        <pc:sldLayoutChg chg="setBg">
          <pc:chgData name="宝宝 一宁" userId="f4a5a0617528efd0" providerId="LiveId" clId="{3A5E86A4-6909-46AF-82AB-06F2B1926981}" dt="2018-05-21T06:44:05.803" v="3428"/>
          <pc:sldLayoutMkLst>
            <pc:docMk/>
            <pc:sldMasterMk cId="540580848" sldId="2147483648"/>
            <pc:sldLayoutMk cId="3994212978" sldId="2147483650"/>
          </pc:sldLayoutMkLst>
        </pc:sldLayoutChg>
        <pc:sldLayoutChg chg="setBg">
          <pc:chgData name="宝宝 一宁" userId="f4a5a0617528efd0" providerId="LiveId" clId="{3A5E86A4-6909-46AF-82AB-06F2B1926981}" dt="2018-05-21T06:44:05.803" v="3428"/>
          <pc:sldLayoutMkLst>
            <pc:docMk/>
            <pc:sldMasterMk cId="540580848" sldId="2147483648"/>
            <pc:sldLayoutMk cId="3415143620" sldId="2147483651"/>
          </pc:sldLayoutMkLst>
        </pc:sldLayoutChg>
        <pc:sldLayoutChg chg="setBg">
          <pc:chgData name="宝宝 一宁" userId="f4a5a0617528efd0" providerId="LiveId" clId="{3A5E86A4-6909-46AF-82AB-06F2B1926981}" dt="2018-05-21T06:44:05.803" v="3428"/>
          <pc:sldLayoutMkLst>
            <pc:docMk/>
            <pc:sldMasterMk cId="540580848" sldId="2147483648"/>
            <pc:sldLayoutMk cId="186755145" sldId="2147483652"/>
          </pc:sldLayoutMkLst>
        </pc:sldLayoutChg>
        <pc:sldLayoutChg chg="setBg">
          <pc:chgData name="宝宝 一宁" userId="f4a5a0617528efd0" providerId="LiveId" clId="{3A5E86A4-6909-46AF-82AB-06F2B1926981}" dt="2018-05-21T06:44:05.803" v="3428"/>
          <pc:sldLayoutMkLst>
            <pc:docMk/>
            <pc:sldMasterMk cId="540580848" sldId="2147483648"/>
            <pc:sldLayoutMk cId="2520981331" sldId="2147483653"/>
          </pc:sldLayoutMkLst>
        </pc:sldLayoutChg>
        <pc:sldLayoutChg chg="setBg">
          <pc:chgData name="宝宝 一宁" userId="f4a5a0617528efd0" providerId="LiveId" clId="{3A5E86A4-6909-46AF-82AB-06F2B1926981}" dt="2018-05-21T06:44:05.803" v="3428"/>
          <pc:sldLayoutMkLst>
            <pc:docMk/>
            <pc:sldMasterMk cId="540580848" sldId="2147483648"/>
            <pc:sldLayoutMk cId="509267849" sldId="2147483654"/>
          </pc:sldLayoutMkLst>
        </pc:sldLayoutChg>
        <pc:sldLayoutChg chg="setBg">
          <pc:chgData name="宝宝 一宁" userId="f4a5a0617528efd0" providerId="LiveId" clId="{3A5E86A4-6909-46AF-82AB-06F2B1926981}" dt="2018-05-21T06:44:05.803" v="3428"/>
          <pc:sldLayoutMkLst>
            <pc:docMk/>
            <pc:sldMasterMk cId="540580848" sldId="2147483648"/>
            <pc:sldLayoutMk cId="161401202" sldId="2147483655"/>
          </pc:sldLayoutMkLst>
        </pc:sldLayoutChg>
        <pc:sldLayoutChg chg="setBg">
          <pc:chgData name="宝宝 一宁" userId="f4a5a0617528efd0" providerId="LiveId" clId="{3A5E86A4-6909-46AF-82AB-06F2B1926981}" dt="2018-05-21T06:44:05.803" v="3428"/>
          <pc:sldLayoutMkLst>
            <pc:docMk/>
            <pc:sldMasterMk cId="540580848" sldId="2147483648"/>
            <pc:sldLayoutMk cId="207444903" sldId="2147483656"/>
          </pc:sldLayoutMkLst>
        </pc:sldLayoutChg>
        <pc:sldLayoutChg chg="setBg">
          <pc:chgData name="宝宝 一宁" userId="f4a5a0617528efd0" providerId="LiveId" clId="{3A5E86A4-6909-46AF-82AB-06F2B1926981}" dt="2018-05-21T06:44:05.803" v="3428"/>
          <pc:sldLayoutMkLst>
            <pc:docMk/>
            <pc:sldMasterMk cId="540580848" sldId="2147483648"/>
            <pc:sldLayoutMk cId="524716441" sldId="2147483657"/>
          </pc:sldLayoutMkLst>
        </pc:sldLayoutChg>
        <pc:sldLayoutChg chg="setBg">
          <pc:chgData name="宝宝 一宁" userId="f4a5a0617528efd0" providerId="LiveId" clId="{3A5E86A4-6909-46AF-82AB-06F2B1926981}" dt="2018-05-21T06:44:05.803" v="3428"/>
          <pc:sldLayoutMkLst>
            <pc:docMk/>
            <pc:sldMasterMk cId="540580848" sldId="2147483648"/>
            <pc:sldLayoutMk cId="3638079987" sldId="2147483658"/>
          </pc:sldLayoutMkLst>
        </pc:sldLayoutChg>
        <pc:sldLayoutChg chg="setBg">
          <pc:chgData name="宝宝 一宁" userId="f4a5a0617528efd0" providerId="LiveId" clId="{3A5E86A4-6909-46AF-82AB-06F2B1926981}" dt="2018-05-21T06:44:05.803" v="3428"/>
          <pc:sldLayoutMkLst>
            <pc:docMk/>
            <pc:sldMasterMk cId="540580848" sldId="2147483648"/>
            <pc:sldLayoutMk cId="1619321595" sldId="214748365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DF1FF1-7FB3-49BA-9F3B-D2DF06A809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A04A130-232F-49F0-93D7-F9B70BF9E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5E7E50-97EB-499E-B6D2-087FB6D9B82C}" type="datetimeFigureOut">
              <a:rPr lang="zh-CN" altLang="en-US" smtClean="0"/>
              <a:t>2018/5/21</a:t>
            </a:fld>
            <a:endParaRPr lang="zh-CN" altLang="en-US"/>
          </a:p>
        </p:txBody>
      </p:sp>
      <p:sp>
        <p:nvSpPr>
          <p:cNvPr id="4" name="页脚占位符 3">
            <a:extLst>
              <a:ext uri="{FF2B5EF4-FFF2-40B4-BE49-F238E27FC236}">
                <a16:creationId xmlns:a16="http://schemas.microsoft.com/office/drawing/2014/main" id="{9D6E8E6E-C16A-43F5-95B5-34E154A6BC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799FFD9-3D53-4003-9618-95FF654136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D3CE4A-078A-45FA-B738-FFC3FA762481}" type="slidenum">
              <a:rPr lang="zh-CN" altLang="en-US" smtClean="0"/>
              <a:t>‹#›</a:t>
            </a:fld>
            <a:endParaRPr lang="zh-CN" altLang="en-US"/>
          </a:p>
        </p:txBody>
      </p:sp>
    </p:spTree>
    <p:extLst>
      <p:ext uri="{BB962C8B-B14F-4D97-AF65-F5344CB8AC3E}">
        <p14:creationId xmlns:p14="http://schemas.microsoft.com/office/powerpoint/2010/main" val="9446041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1FDDD-79EE-4274-8D65-C268642A4F9A}" type="datetimeFigureOut">
              <a:rPr lang="zh-CN" altLang="en-US" smtClean="0"/>
              <a:t>2018/5/21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B298B-4622-4C37-8E66-FCB7BECF37E7}" type="slidenum">
              <a:rPr lang="zh-CN" altLang="en-US" smtClean="0"/>
              <a:t>‹#›</a:t>
            </a:fld>
            <a:endParaRPr lang="zh-CN" altLang="en-US"/>
          </a:p>
        </p:txBody>
      </p:sp>
    </p:spTree>
    <p:extLst>
      <p:ext uri="{BB962C8B-B14F-4D97-AF65-F5344CB8AC3E}">
        <p14:creationId xmlns:p14="http://schemas.microsoft.com/office/powerpoint/2010/main" val="36232697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1B298B-4622-4C37-8E66-FCB7BECF37E7}" type="slidenum">
              <a:rPr lang="zh-CN" altLang="en-US" smtClean="0"/>
              <a:t>4</a:t>
            </a:fld>
            <a:endParaRPr lang="zh-CN" altLang="en-US"/>
          </a:p>
        </p:txBody>
      </p:sp>
    </p:spTree>
    <p:extLst>
      <p:ext uri="{BB962C8B-B14F-4D97-AF65-F5344CB8AC3E}">
        <p14:creationId xmlns:p14="http://schemas.microsoft.com/office/powerpoint/2010/main" val="2691747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7B090-538E-4F66-BA4D-A3AD989478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98108D9-A4A7-4C18-B37C-242D7AFC7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E1853-D8DB-4B73-BE7B-A280DBEEED60}"/>
              </a:ext>
            </a:extLst>
          </p:cNvPr>
          <p:cNvSpPr>
            <a:spLocks noGrp="1"/>
          </p:cNvSpPr>
          <p:nvPr>
            <p:ph type="dt" sz="half" idx="10"/>
          </p:nvPr>
        </p:nvSpPr>
        <p:spPr/>
        <p:txBody>
          <a:bodyPr/>
          <a:lstStyle/>
          <a:p>
            <a:fld id="{8EC1D629-B87F-4CF4-844E-79D9BFB471DF}" type="datetime1">
              <a:rPr lang="zh-CN" altLang="en-US" smtClean="0"/>
              <a:t>2018/5/21</a:t>
            </a:fld>
            <a:endParaRPr lang="zh-CN" altLang="en-US"/>
          </a:p>
        </p:txBody>
      </p:sp>
      <p:sp>
        <p:nvSpPr>
          <p:cNvPr id="5" name="页脚占位符 4">
            <a:extLst>
              <a:ext uri="{FF2B5EF4-FFF2-40B4-BE49-F238E27FC236}">
                <a16:creationId xmlns:a16="http://schemas.microsoft.com/office/drawing/2014/main" id="{5AE81A87-9D80-4D0A-B878-43633CFBC3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E98979-9166-467F-9B5C-0DDB77DF7D3C}"/>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259170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28272-BD18-462C-BA65-1977E5CB89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6575910-71CD-4064-A30D-8BABAFF25C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CBD5DA-6BFA-4627-9118-83270EB650B0}"/>
              </a:ext>
            </a:extLst>
          </p:cNvPr>
          <p:cNvSpPr>
            <a:spLocks noGrp="1"/>
          </p:cNvSpPr>
          <p:nvPr>
            <p:ph type="dt" sz="half" idx="10"/>
          </p:nvPr>
        </p:nvSpPr>
        <p:spPr/>
        <p:txBody>
          <a:bodyPr/>
          <a:lstStyle/>
          <a:p>
            <a:fld id="{3A998F30-0A0A-4180-99C2-E2BE0E884B58}" type="datetime1">
              <a:rPr lang="zh-CN" altLang="en-US" smtClean="0"/>
              <a:t>2018/5/21</a:t>
            </a:fld>
            <a:endParaRPr lang="zh-CN" altLang="en-US"/>
          </a:p>
        </p:txBody>
      </p:sp>
      <p:sp>
        <p:nvSpPr>
          <p:cNvPr id="5" name="页脚占位符 4">
            <a:extLst>
              <a:ext uri="{FF2B5EF4-FFF2-40B4-BE49-F238E27FC236}">
                <a16:creationId xmlns:a16="http://schemas.microsoft.com/office/drawing/2014/main" id="{CB7BF584-A537-4E4D-B329-ADEB3E01A1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D8813E-2C4A-4CED-BD8C-F8CD0D4A9B0B}"/>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3638079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18B7666-8D0B-4561-8BC9-3ECBD0D912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A2030F-E203-4DD8-8EF5-485A87834D2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483608-EBAC-4E3D-A286-627B234400E8}"/>
              </a:ext>
            </a:extLst>
          </p:cNvPr>
          <p:cNvSpPr>
            <a:spLocks noGrp="1"/>
          </p:cNvSpPr>
          <p:nvPr>
            <p:ph type="dt" sz="half" idx="10"/>
          </p:nvPr>
        </p:nvSpPr>
        <p:spPr/>
        <p:txBody>
          <a:bodyPr/>
          <a:lstStyle/>
          <a:p>
            <a:fld id="{F73EF1E8-B167-4B0A-AF4E-DA962FC7AFCC}" type="datetime1">
              <a:rPr lang="zh-CN" altLang="en-US" smtClean="0"/>
              <a:t>2018/5/21</a:t>
            </a:fld>
            <a:endParaRPr lang="zh-CN" altLang="en-US"/>
          </a:p>
        </p:txBody>
      </p:sp>
      <p:sp>
        <p:nvSpPr>
          <p:cNvPr id="5" name="页脚占位符 4">
            <a:extLst>
              <a:ext uri="{FF2B5EF4-FFF2-40B4-BE49-F238E27FC236}">
                <a16:creationId xmlns:a16="http://schemas.microsoft.com/office/drawing/2014/main" id="{603B3081-74D0-40E9-8449-9437E0F0BC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981C4B-9B88-4B57-9FD9-E5B69DCF84DC}"/>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161932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0A658-7FC2-4CA7-9588-0F1AB4A01E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31EC19-E464-433B-A945-C14F72B7F38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CEE93-9522-486A-AB9C-40F799E3658B}"/>
              </a:ext>
            </a:extLst>
          </p:cNvPr>
          <p:cNvSpPr>
            <a:spLocks noGrp="1"/>
          </p:cNvSpPr>
          <p:nvPr>
            <p:ph type="dt" sz="half" idx="10"/>
          </p:nvPr>
        </p:nvSpPr>
        <p:spPr/>
        <p:txBody>
          <a:bodyPr/>
          <a:lstStyle/>
          <a:p>
            <a:fld id="{D8AFC6DA-477C-4419-AC54-B22B96F77C15}" type="datetime1">
              <a:rPr lang="zh-CN" altLang="en-US" smtClean="0"/>
              <a:t>2018/5/21</a:t>
            </a:fld>
            <a:endParaRPr lang="zh-CN" altLang="en-US"/>
          </a:p>
        </p:txBody>
      </p:sp>
      <p:sp>
        <p:nvSpPr>
          <p:cNvPr id="5" name="页脚占位符 4">
            <a:extLst>
              <a:ext uri="{FF2B5EF4-FFF2-40B4-BE49-F238E27FC236}">
                <a16:creationId xmlns:a16="http://schemas.microsoft.com/office/drawing/2014/main" id="{FBA3AF73-7FA9-4ACD-A6FA-4106A9FD67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9F837B-4207-458C-AFAF-AE37DE060316}"/>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3994212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A91A8-0379-42E6-B695-4D413E74D96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B2025D-92A3-4338-96AA-D4FFD76D32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1FE2D68-EA0B-4EC8-8396-4F858DD0EA19}"/>
              </a:ext>
            </a:extLst>
          </p:cNvPr>
          <p:cNvSpPr>
            <a:spLocks noGrp="1"/>
          </p:cNvSpPr>
          <p:nvPr>
            <p:ph type="dt" sz="half" idx="10"/>
          </p:nvPr>
        </p:nvSpPr>
        <p:spPr/>
        <p:txBody>
          <a:bodyPr/>
          <a:lstStyle/>
          <a:p>
            <a:fld id="{80AC8554-3D1F-4ACA-A68D-01E04E753931}" type="datetime1">
              <a:rPr lang="zh-CN" altLang="en-US" smtClean="0"/>
              <a:t>2018/5/21</a:t>
            </a:fld>
            <a:endParaRPr lang="zh-CN" altLang="en-US"/>
          </a:p>
        </p:txBody>
      </p:sp>
      <p:sp>
        <p:nvSpPr>
          <p:cNvPr id="5" name="页脚占位符 4">
            <a:extLst>
              <a:ext uri="{FF2B5EF4-FFF2-40B4-BE49-F238E27FC236}">
                <a16:creationId xmlns:a16="http://schemas.microsoft.com/office/drawing/2014/main" id="{8C152922-1DD8-43FF-B30D-A8BE23B790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848711-BE0A-4637-97CF-F79CA23031CA}"/>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341514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93639-CC3A-476B-AD93-9FFAA81B5B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4289F9-2BE6-45B9-B87E-C7C2E149C58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95E8F68-21E3-4A82-8390-44BB1A83A3B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B3E057A-EF79-49A4-8CDD-47F97740E527}"/>
              </a:ext>
            </a:extLst>
          </p:cNvPr>
          <p:cNvSpPr>
            <a:spLocks noGrp="1"/>
          </p:cNvSpPr>
          <p:nvPr>
            <p:ph type="dt" sz="half" idx="10"/>
          </p:nvPr>
        </p:nvSpPr>
        <p:spPr/>
        <p:txBody>
          <a:bodyPr/>
          <a:lstStyle/>
          <a:p>
            <a:fld id="{B0DA200A-F015-48BF-962D-4CEE59995223}" type="datetime1">
              <a:rPr lang="zh-CN" altLang="en-US" smtClean="0"/>
              <a:t>2018/5/21</a:t>
            </a:fld>
            <a:endParaRPr lang="zh-CN" altLang="en-US"/>
          </a:p>
        </p:txBody>
      </p:sp>
      <p:sp>
        <p:nvSpPr>
          <p:cNvPr id="6" name="页脚占位符 5">
            <a:extLst>
              <a:ext uri="{FF2B5EF4-FFF2-40B4-BE49-F238E27FC236}">
                <a16:creationId xmlns:a16="http://schemas.microsoft.com/office/drawing/2014/main" id="{F8762012-0ED0-4687-BB71-F046AD1B34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D760C2-0A18-42C6-B229-0146902635F5}"/>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186755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9D8B1-2B68-4F7D-84A5-3D82361E74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FE5A02-1B32-4996-A092-A20813F25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DF18AEC-C540-4B43-A1B8-6CF114DF66B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18CA42-75F3-49A0-8015-D94F465516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EE9BCE8-8762-459F-9BA3-E9FFEB6150B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E67469D-6341-4B7E-B469-232DC2101F10}"/>
              </a:ext>
            </a:extLst>
          </p:cNvPr>
          <p:cNvSpPr>
            <a:spLocks noGrp="1"/>
          </p:cNvSpPr>
          <p:nvPr>
            <p:ph type="dt" sz="half" idx="10"/>
          </p:nvPr>
        </p:nvSpPr>
        <p:spPr/>
        <p:txBody>
          <a:bodyPr/>
          <a:lstStyle/>
          <a:p>
            <a:fld id="{4380253E-79A3-4910-89DF-8A7236B02C3F}" type="datetime1">
              <a:rPr lang="zh-CN" altLang="en-US" smtClean="0"/>
              <a:t>2018/5/21</a:t>
            </a:fld>
            <a:endParaRPr lang="zh-CN" altLang="en-US"/>
          </a:p>
        </p:txBody>
      </p:sp>
      <p:sp>
        <p:nvSpPr>
          <p:cNvPr id="8" name="页脚占位符 7">
            <a:extLst>
              <a:ext uri="{FF2B5EF4-FFF2-40B4-BE49-F238E27FC236}">
                <a16:creationId xmlns:a16="http://schemas.microsoft.com/office/drawing/2014/main" id="{BADA8D4E-D26B-488D-A242-81CF091A1BD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186279-5FB0-4A55-9D05-91C214FB0A28}"/>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252098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9447F-6B63-4F1F-A521-55F7807AD8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FEE2A93-2D96-404A-BE35-99A79601DBBA}"/>
              </a:ext>
            </a:extLst>
          </p:cNvPr>
          <p:cNvSpPr>
            <a:spLocks noGrp="1"/>
          </p:cNvSpPr>
          <p:nvPr>
            <p:ph type="dt" sz="half" idx="10"/>
          </p:nvPr>
        </p:nvSpPr>
        <p:spPr/>
        <p:txBody>
          <a:bodyPr/>
          <a:lstStyle/>
          <a:p>
            <a:fld id="{A477DD88-9E3B-4A82-B259-73144925C156}" type="datetime1">
              <a:rPr lang="zh-CN" altLang="en-US" smtClean="0"/>
              <a:t>2018/5/21</a:t>
            </a:fld>
            <a:endParaRPr lang="zh-CN" altLang="en-US"/>
          </a:p>
        </p:txBody>
      </p:sp>
      <p:sp>
        <p:nvSpPr>
          <p:cNvPr id="4" name="页脚占位符 3">
            <a:extLst>
              <a:ext uri="{FF2B5EF4-FFF2-40B4-BE49-F238E27FC236}">
                <a16:creationId xmlns:a16="http://schemas.microsoft.com/office/drawing/2014/main" id="{261389F4-0E47-4EF8-BBB0-F3F6B84D43D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E678E3-3F73-44DA-A197-3BF6A63165BD}"/>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509267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EB85A4-428C-4DB9-A9BF-934DBB15B4C6}"/>
              </a:ext>
            </a:extLst>
          </p:cNvPr>
          <p:cNvSpPr>
            <a:spLocks noGrp="1"/>
          </p:cNvSpPr>
          <p:nvPr>
            <p:ph type="dt" sz="half" idx="10"/>
          </p:nvPr>
        </p:nvSpPr>
        <p:spPr/>
        <p:txBody>
          <a:bodyPr/>
          <a:lstStyle/>
          <a:p>
            <a:fld id="{E7333380-F765-4DB1-BCD6-C813017ABA2B}" type="datetime1">
              <a:rPr lang="zh-CN" altLang="en-US" smtClean="0"/>
              <a:t>2018/5/21</a:t>
            </a:fld>
            <a:endParaRPr lang="zh-CN" altLang="en-US"/>
          </a:p>
        </p:txBody>
      </p:sp>
      <p:sp>
        <p:nvSpPr>
          <p:cNvPr id="3" name="页脚占位符 2">
            <a:extLst>
              <a:ext uri="{FF2B5EF4-FFF2-40B4-BE49-F238E27FC236}">
                <a16:creationId xmlns:a16="http://schemas.microsoft.com/office/drawing/2014/main" id="{E073FB51-9408-4C9A-B48F-A580656EBDB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6EA3879-DE95-466E-81F3-A76368F1C7C7}"/>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161401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0AB95-76EA-4E03-B219-643CDE7673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37836A-56A5-48AA-9B5D-1272C43557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B5B0FDE-604C-4439-B61A-7FB959089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A5F025C-CEEF-4A8F-B64B-8D5A47AB2BD2}"/>
              </a:ext>
            </a:extLst>
          </p:cNvPr>
          <p:cNvSpPr>
            <a:spLocks noGrp="1"/>
          </p:cNvSpPr>
          <p:nvPr>
            <p:ph type="dt" sz="half" idx="10"/>
          </p:nvPr>
        </p:nvSpPr>
        <p:spPr/>
        <p:txBody>
          <a:bodyPr/>
          <a:lstStyle/>
          <a:p>
            <a:fld id="{E93E516A-4682-4DD3-A6E9-5AE4F6062164}" type="datetime1">
              <a:rPr lang="zh-CN" altLang="en-US" smtClean="0"/>
              <a:t>2018/5/21</a:t>
            </a:fld>
            <a:endParaRPr lang="zh-CN" altLang="en-US"/>
          </a:p>
        </p:txBody>
      </p:sp>
      <p:sp>
        <p:nvSpPr>
          <p:cNvPr id="6" name="页脚占位符 5">
            <a:extLst>
              <a:ext uri="{FF2B5EF4-FFF2-40B4-BE49-F238E27FC236}">
                <a16:creationId xmlns:a16="http://schemas.microsoft.com/office/drawing/2014/main" id="{0FF65F11-EC16-42C2-9636-E870FD0666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C9DDD9-9023-4DF7-882C-3F17BF0AD8AE}"/>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207444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D6581-B757-4EDB-A662-FC34F31478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C5303F3-C252-422A-BBF9-62B3E1836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B222D2C-76C4-4BD7-985C-3C950F878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7DD765A-F74C-482B-AC64-D142D03B5692}"/>
              </a:ext>
            </a:extLst>
          </p:cNvPr>
          <p:cNvSpPr>
            <a:spLocks noGrp="1"/>
          </p:cNvSpPr>
          <p:nvPr>
            <p:ph type="dt" sz="half" idx="10"/>
          </p:nvPr>
        </p:nvSpPr>
        <p:spPr/>
        <p:txBody>
          <a:bodyPr/>
          <a:lstStyle/>
          <a:p>
            <a:fld id="{5595B839-C642-41F0-87B8-47FBB1294EE2}" type="datetime1">
              <a:rPr lang="zh-CN" altLang="en-US" smtClean="0"/>
              <a:t>2018/5/21</a:t>
            </a:fld>
            <a:endParaRPr lang="zh-CN" altLang="en-US"/>
          </a:p>
        </p:txBody>
      </p:sp>
      <p:sp>
        <p:nvSpPr>
          <p:cNvPr id="6" name="页脚占位符 5">
            <a:extLst>
              <a:ext uri="{FF2B5EF4-FFF2-40B4-BE49-F238E27FC236}">
                <a16:creationId xmlns:a16="http://schemas.microsoft.com/office/drawing/2014/main" id="{09527BA2-23C2-4AEE-BA8F-08142B7A35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E2B0EE7-6807-4FDA-B107-FB1B73B5F96C}"/>
              </a:ext>
            </a:extLst>
          </p:cNvPr>
          <p:cNvSpPr>
            <a:spLocks noGrp="1"/>
          </p:cNvSpPr>
          <p:nvPr>
            <p:ph type="sldNum" sz="quarter" idx="12"/>
          </p:nvPr>
        </p:nvSpPr>
        <p:spPr/>
        <p:txBody>
          <a:body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524716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CCACA4-0C4B-45BF-AE52-F9ED0ED96C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290E4BB-9584-4E6C-BDBC-BF9F41519D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9A78046-D40C-406A-B78F-A129F53B7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3C6B6-CF48-4A2E-83F8-0C18BF9168AD}" type="datetime1">
              <a:rPr lang="zh-CN" altLang="en-US" smtClean="0"/>
              <a:t>2018/5/21</a:t>
            </a:fld>
            <a:endParaRPr lang="zh-CN" altLang="en-US"/>
          </a:p>
        </p:txBody>
      </p:sp>
      <p:sp>
        <p:nvSpPr>
          <p:cNvPr id="5" name="页脚占位符 4">
            <a:extLst>
              <a:ext uri="{FF2B5EF4-FFF2-40B4-BE49-F238E27FC236}">
                <a16:creationId xmlns:a16="http://schemas.microsoft.com/office/drawing/2014/main" id="{44415AF5-8312-4752-89CB-9CE835F49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E674B52-D823-4EE0-9FF0-D40E2FBB25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26ADF-A563-4F59-966D-89D2BCA933F8}" type="slidenum">
              <a:rPr lang="zh-CN" altLang="en-US" smtClean="0"/>
              <a:t>‹#›</a:t>
            </a:fld>
            <a:endParaRPr lang="zh-CN" altLang="en-US"/>
          </a:p>
        </p:txBody>
      </p:sp>
    </p:spTree>
    <p:extLst>
      <p:ext uri="{BB962C8B-B14F-4D97-AF65-F5344CB8AC3E}">
        <p14:creationId xmlns:p14="http://schemas.microsoft.com/office/powerpoint/2010/main" val="540580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6CFF0-C25F-4C8F-8F8C-7C096ED75C7A}"/>
              </a:ext>
            </a:extLst>
          </p:cNvPr>
          <p:cNvSpPr>
            <a:spLocks noGrp="1"/>
          </p:cNvSpPr>
          <p:nvPr>
            <p:ph type="ctrTitle"/>
          </p:nvPr>
        </p:nvSpPr>
        <p:spPr>
          <a:xfrm>
            <a:off x="1033669" y="1739348"/>
            <a:ext cx="10124661" cy="846276"/>
          </a:xfrm>
        </p:spPr>
        <p:txBody>
          <a:bodyPr>
            <a:normAutofit/>
          </a:bodyPr>
          <a:lstStyle/>
          <a:p>
            <a:r>
              <a:rPr lang="zh-CN" altLang="en-US" sz="4000" dirty="0">
                <a:latin typeface="楷体" panose="02010609060101010101" pitchFamily="49" charset="-122"/>
                <a:ea typeface="楷体" panose="02010609060101010101" pitchFamily="49" charset="-122"/>
              </a:rPr>
              <a:t>基于模板匹配的票据图像自动分割实现</a:t>
            </a:r>
          </a:p>
        </p:txBody>
      </p:sp>
      <p:sp>
        <p:nvSpPr>
          <p:cNvPr id="3" name="副标题 2">
            <a:extLst>
              <a:ext uri="{FF2B5EF4-FFF2-40B4-BE49-F238E27FC236}">
                <a16:creationId xmlns:a16="http://schemas.microsoft.com/office/drawing/2014/main" id="{671B737B-649B-434F-AD7C-55FE9EFCA5A1}"/>
              </a:ext>
            </a:extLst>
          </p:cNvPr>
          <p:cNvSpPr>
            <a:spLocks noGrp="1"/>
          </p:cNvSpPr>
          <p:nvPr>
            <p:ph type="subTitle" idx="1"/>
          </p:nvPr>
        </p:nvSpPr>
        <p:spPr>
          <a:xfrm>
            <a:off x="1524000" y="3429000"/>
            <a:ext cx="9144000" cy="2380397"/>
          </a:xfrm>
        </p:spPr>
        <p:txBody>
          <a:bodyPr>
            <a:normAutofit/>
          </a:bodyPr>
          <a:lstStyle/>
          <a:p>
            <a:r>
              <a:rPr lang="zh-CN" altLang="en-US" dirty="0">
                <a:latin typeface="楷体" panose="02010609060101010101" pitchFamily="49" charset="-122"/>
                <a:ea typeface="楷体" panose="02010609060101010101" pitchFamily="49" charset="-122"/>
              </a:rPr>
              <a:t>四川大学电子信息学院</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电子信息工程（卓越工程师班）  许一宁</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指导老师：何小海，牛小明</a:t>
            </a:r>
          </a:p>
        </p:txBody>
      </p:sp>
    </p:spTree>
    <p:extLst>
      <p:ext uri="{BB962C8B-B14F-4D97-AF65-F5344CB8AC3E}">
        <p14:creationId xmlns:p14="http://schemas.microsoft.com/office/powerpoint/2010/main" val="3323634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10</a:t>
            </a:fld>
            <a:endParaRPr lang="zh-CN" altLang="en-US"/>
          </a:p>
        </p:txBody>
      </p:sp>
      <p:sp>
        <p:nvSpPr>
          <p:cNvPr id="6" name="文本框 5">
            <a:extLst>
              <a:ext uri="{FF2B5EF4-FFF2-40B4-BE49-F238E27FC236}">
                <a16:creationId xmlns:a16="http://schemas.microsoft.com/office/drawing/2014/main" id="{59383CBD-BBD9-4861-B2E0-C9799F1E7F19}"/>
              </a:ext>
            </a:extLst>
          </p:cNvPr>
          <p:cNvSpPr txBox="1"/>
          <p:nvPr/>
        </p:nvSpPr>
        <p:spPr>
          <a:xfrm>
            <a:off x="278295" y="136525"/>
            <a:ext cx="5817705"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实验结果与分析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FEA5C1AD-EFC7-422D-9C14-6BD9DCE3DF8A}"/>
              </a:ext>
            </a:extLst>
          </p:cNvPr>
          <p:cNvPicPr/>
          <p:nvPr/>
        </p:nvPicPr>
        <p:blipFill rotWithShape="1">
          <a:blip r:embed="rId2" cstate="print">
            <a:extLst>
              <a:ext uri="{28A0092B-C50C-407E-A947-70E740481C1C}">
                <a14:useLocalDpi xmlns:a14="http://schemas.microsoft.com/office/drawing/2010/main" val="0"/>
              </a:ext>
            </a:extLst>
          </a:blip>
          <a:srcRect l="5326" t="12075" r="458" b="11219"/>
          <a:stretch/>
        </p:blipFill>
        <p:spPr bwMode="auto">
          <a:xfrm>
            <a:off x="6582465" y="1470992"/>
            <a:ext cx="5460449" cy="3717234"/>
          </a:xfrm>
          <a:prstGeom prst="rect">
            <a:avLst/>
          </a:prstGeom>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F5132472-3D4A-40DD-89D0-8F8F09DA1EDA}"/>
              </a:ext>
            </a:extLst>
          </p:cNvPr>
          <p:cNvPicPr>
            <a:picLocks noChangeAspect="1"/>
          </p:cNvPicPr>
          <p:nvPr/>
        </p:nvPicPr>
        <p:blipFill rotWithShape="1">
          <a:blip r:embed="rId3">
            <a:extLst>
              <a:ext uri="{28A0092B-C50C-407E-A947-70E740481C1C}">
                <a14:useLocalDpi xmlns:a14="http://schemas.microsoft.com/office/drawing/2010/main" val="0"/>
              </a:ext>
            </a:extLst>
          </a:blip>
          <a:srcRect l="6672" t="11813" r="345" b="9056"/>
          <a:stretch/>
        </p:blipFill>
        <p:spPr>
          <a:xfrm>
            <a:off x="149086" y="1470992"/>
            <a:ext cx="5824884" cy="3717234"/>
          </a:xfrm>
          <a:prstGeom prst="rect">
            <a:avLst/>
          </a:prstGeom>
        </p:spPr>
      </p:pic>
      <p:sp>
        <p:nvSpPr>
          <p:cNvPr id="12" name="箭头: 右 11">
            <a:extLst>
              <a:ext uri="{FF2B5EF4-FFF2-40B4-BE49-F238E27FC236}">
                <a16:creationId xmlns:a16="http://schemas.microsoft.com/office/drawing/2014/main" id="{D1AE242B-4C9B-4DB6-B063-E1DF4B1CB2D3}"/>
              </a:ext>
            </a:extLst>
          </p:cNvPr>
          <p:cNvSpPr/>
          <p:nvPr/>
        </p:nvSpPr>
        <p:spPr>
          <a:xfrm>
            <a:off x="5973971" y="3110948"/>
            <a:ext cx="608494" cy="31805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61778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11</a:t>
            </a:fld>
            <a:endParaRPr lang="zh-CN" altLang="en-US"/>
          </a:p>
        </p:txBody>
      </p:sp>
      <p:sp>
        <p:nvSpPr>
          <p:cNvPr id="6" name="文本框 5">
            <a:extLst>
              <a:ext uri="{FF2B5EF4-FFF2-40B4-BE49-F238E27FC236}">
                <a16:creationId xmlns:a16="http://schemas.microsoft.com/office/drawing/2014/main" id="{59383CBD-BBD9-4861-B2E0-C9799F1E7F19}"/>
              </a:ext>
            </a:extLst>
          </p:cNvPr>
          <p:cNvSpPr txBox="1"/>
          <p:nvPr/>
        </p:nvSpPr>
        <p:spPr>
          <a:xfrm>
            <a:off x="278295" y="136525"/>
            <a:ext cx="5817705"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实验结果与分析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67C23899-942A-4907-B125-138B5A961885}"/>
              </a:ext>
            </a:extLst>
          </p:cNvPr>
          <p:cNvPicPr>
            <a:picLocks noChangeAspect="1"/>
          </p:cNvPicPr>
          <p:nvPr/>
        </p:nvPicPr>
        <p:blipFill rotWithShape="1">
          <a:blip r:embed="rId2">
            <a:extLst>
              <a:ext uri="{28A0092B-C50C-407E-A947-70E740481C1C}">
                <a14:useLocalDpi xmlns:a14="http://schemas.microsoft.com/office/drawing/2010/main" val="0"/>
              </a:ext>
            </a:extLst>
          </a:blip>
          <a:srcRect l="-1196" t="4080" r="1" b="5294"/>
          <a:stretch/>
        </p:blipFill>
        <p:spPr>
          <a:xfrm>
            <a:off x="7335079" y="870387"/>
            <a:ext cx="4206766" cy="5392254"/>
          </a:xfrm>
          <a:prstGeom prst="rect">
            <a:avLst/>
          </a:prstGeom>
        </p:spPr>
      </p:pic>
      <p:pic>
        <p:nvPicPr>
          <p:cNvPr id="11" name="图片 10">
            <a:extLst>
              <a:ext uri="{FF2B5EF4-FFF2-40B4-BE49-F238E27FC236}">
                <a16:creationId xmlns:a16="http://schemas.microsoft.com/office/drawing/2014/main" id="{8BEB0098-BA2D-4FEB-B8FB-1F5C9EAB5152}"/>
              </a:ext>
            </a:extLst>
          </p:cNvPr>
          <p:cNvPicPr>
            <a:picLocks noChangeAspect="1"/>
          </p:cNvPicPr>
          <p:nvPr/>
        </p:nvPicPr>
        <p:blipFill rotWithShape="1">
          <a:blip r:embed="rId3">
            <a:extLst>
              <a:ext uri="{28A0092B-C50C-407E-A947-70E740481C1C}">
                <a14:useLocalDpi xmlns:a14="http://schemas.microsoft.com/office/drawing/2010/main" val="0"/>
              </a:ext>
            </a:extLst>
          </a:blip>
          <a:srcRect t="2505" b="6883"/>
          <a:stretch/>
        </p:blipFill>
        <p:spPr>
          <a:xfrm>
            <a:off x="650157" y="870387"/>
            <a:ext cx="4206765" cy="5392254"/>
          </a:xfrm>
          <a:prstGeom prst="rect">
            <a:avLst/>
          </a:prstGeom>
        </p:spPr>
      </p:pic>
      <p:sp>
        <p:nvSpPr>
          <p:cNvPr id="12" name="箭头: 右 11">
            <a:extLst>
              <a:ext uri="{FF2B5EF4-FFF2-40B4-BE49-F238E27FC236}">
                <a16:creationId xmlns:a16="http://schemas.microsoft.com/office/drawing/2014/main" id="{3D5B219E-E1D6-4406-A578-C85C4404E8EE}"/>
              </a:ext>
            </a:extLst>
          </p:cNvPr>
          <p:cNvSpPr/>
          <p:nvPr/>
        </p:nvSpPr>
        <p:spPr>
          <a:xfrm>
            <a:off x="5973971" y="3110948"/>
            <a:ext cx="608494" cy="31805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64264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12</a:t>
            </a:fld>
            <a:endParaRPr lang="zh-CN" altLang="en-US"/>
          </a:p>
        </p:txBody>
      </p:sp>
      <p:sp>
        <p:nvSpPr>
          <p:cNvPr id="6" name="文本框 5">
            <a:extLst>
              <a:ext uri="{FF2B5EF4-FFF2-40B4-BE49-F238E27FC236}">
                <a16:creationId xmlns:a16="http://schemas.microsoft.com/office/drawing/2014/main" id="{59383CBD-BBD9-4861-B2E0-C9799F1E7F19}"/>
              </a:ext>
            </a:extLst>
          </p:cNvPr>
          <p:cNvSpPr txBox="1"/>
          <p:nvPr/>
        </p:nvSpPr>
        <p:spPr>
          <a:xfrm>
            <a:off x="278295" y="136525"/>
            <a:ext cx="5817705"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实验结果与分析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1C0FFEB0-B870-41C5-979F-40CA8DB54F2C}"/>
              </a:ext>
            </a:extLst>
          </p:cNvPr>
          <p:cNvPicPr>
            <a:picLocks noChangeAspect="1"/>
          </p:cNvPicPr>
          <p:nvPr/>
        </p:nvPicPr>
        <p:blipFill rotWithShape="1">
          <a:blip r:embed="rId2">
            <a:extLst>
              <a:ext uri="{28A0092B-C50C-407E-A947-70E740481C1C}">
                <a14:useLocalDpi xmlns:a14="http://schemas.microsoft.com/office/drawing/2010/main" val="0"/>
              </a:ext>
            </a:extLst>
          </a:blip>
          <a:srcRect l="4991" t="16666" r="5914" b="10000"/>
          <a:stretch/>
        </p:blipFill>
        <p:spPr>
          <a:xfrm>
            <a:off x="6646286" y="1966336"/>
            <a:ext cx="5390002" cy="3326767"/>
          </a:xfrm>
          <a:prstGeom prst="rect">
            <a:avLst/>
          </a:prstGeom>
        </p:spPr>
      </p:pic>
      <p:pic>
        <p:nvPicPr>
          <p:cNvPr id="11" name="图片 10">
            <a:extLst>
              <a:ext uri="{FF2B5EF4-FFF2-40B4-BE49-F238E27FC236}">
                <a16:creationId xmlns:a16="http://schemas.microsoft.com/office/drawing/2014/main" id="{C9C4F47A-CED6-4334-8C41-42D184420A43}"/>
              </a:ext>
            </a:extLst>
          </p:cNvPr>
          <p:cNvPicPr>
            <a:picLocks noChangeAspect="1"/>
          </p:cNvPicPr>
          <p:nvPr/>
        </p:nvPicPr>
        <p:blipFill rotWithShape="1">
          <a:blip r:embed="rId3">
            <a:extLst>
              <a:ext uri="{28A0092B-C50C-407E-A947-70E740481C1C}">
                <a14:useLocalDpi xmlns:a14="http://schemas.microsoft.com/office/drawing/2010/main" val="0"/>
              </a:ext>
            </a:extLst>
          </a:blip>
          <a:srcRect l="1820" t="10518" b="10000"/>
          <a:stretch/>
        </p:blipFill>
        <p:spPr>
          <a:xfrm>
            <a:off x="278295" y="1966335"/>
            <a:ext cx="5480119" cy="3326767"/>
          </a:xfrm>
          <a:prstGeom prst="rect">
            <a:avLst/>
          </a:prstGeom>
        </p:spPr>
      </p:pic>
      <p:sp>
        <p:nvSpPr>
          <p:cNvPr id="12" name="箭头: 右 11">
            <a:extLst>
              <a:ext uri="{FF2B5EF4-FFF2-40B4-BE49-F238E27FC236}">
                <a16:creationId xmlns:a16="http://schemas.microsoft.com/office/drawing/2014/main" id="{EEDBAA46-4E02-4C7A-A7DB-4F3F9572AC4E}"/>
              </a:ext>
            </a:extLst>
          </p:cNvPr>
          <p:cNvSpPr/>
          <p:nvPr/>
        </p:nvSpPr>
        <p:spPr>
          <a:xfrm>
            <a:off x="5973971" y="3110948"/>
            <a:ext cx="608494" cy="31805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42890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13</a:t>
            </a:fld>
            <a:endParaRPr lang="zh-CN" altLang="en-US"/>
          </a:p>
        </p:txBody>
      </p:sp>
      <p:sp>
        <p:nvSpPr>
          <p:cNvPr id="6" name="文本框 5">
            <a:extLst>
              <a:ext uri="{FF2B5EF4-FFF2-40B4-BE49-F238E27FC236}">
                <a16:creationId xmlns:a16="http://schemas.microsoft.com/office/drawing/2014/main" id="{59383CBD-BBD9-4861-B2E0-C9799F1E7F19}"/>
              </a:ext>
            </a:extLst>
          </p:cNvPr>
          <p:cNvSpPr txBox="1"/>
          <p:nvPr/>
        </p:nvSpPr>
        <p:spPr>
          <a:xfrm>
            <a:off x="278295" y="136525"/>
            <a:ext cx="5817705"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实验结果与分析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6D14EB96-18CD-438B-BFC7-AA7667DF905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19058" y="972124"/>
            <a:ext cx="3637614" cy="5384225"/>
          </a:xfrm>
          <a:prstGeom prst="rect">
            <a:avLst/>
          </a:prstGeom>
        </p:spPr>
      </p:pic>
      <p:pic>
        <p:nvPicPr>
          <p:cNvPr id="11" name="图片 10">
            <a:extLst>
              <a:ext uri="{FF2B5EF4-FFF2-40B4-BE49-F238E27FC236}">
                <a16:creationId xmlns:a16="http://schemas.microsoft.com/office/drawing/2014/main" id="{ABEDF5DB-FF13-4448-B71C-AB3E80674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28" y="972124"/>
            <a:ext cx="3807493" cy="5384225"/>
          </a:xfrm>
          <a:prstGeom prst="rect">
            <a:avLst/>
          </a:prstGeom>
        </p:spPr>
      </p:pic>
      <p:sp>
        <p:nvSpPr>
          <p:cNvPr id="12" name="箭头: 右 11">
            <a:extLst>
              <a:ext uri="{FF2B5EF4-FFF2-40B4-BE49-F238E27FC236}">
                <a16:creationId xmlns:a16="http://schemas.microsoft.com/office/drawing/2014/main" id="{BAEC4B74-7281-4C13-83AE-DC6A213CCEA1}"/>
              </a:ext>
            </a:extLst>
          </p:cNvPr>
          <p:cNvSpPr/>
          <p:nvPr/>
        </p:nvSpPr>
        <p:spPr>
          <a:xfrm>
            <a:off x="5973971" y="3110948"/>
            <a:ext cx="608494" cy="31805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92875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14</a:t>
            </a:fld>
            <a:endParaRPr lang="zh-CN" altLang="en-US"/>
          </a:p>
        </p:txBody>
      </p:sp>
      <p:sp>
        <p:nvSpPr>
          <p:cNvPr id="6" name="文本框 5">
            <a:extLst>
              <a:ext uri="{FF2B5EF4-FFF2-40B4-BE49-F238E27FC236}">
                <a16:creationId xmlns:a16="http://schemas.microsoft.com/office/drawing/2014/main" id="{59383CBD-BBD9-4861-B2E0-C9799F1E7F19}"/>
              </a:ext>
            </a:extLst>
          </p:cNvPr>
          <p:cNvSpPr txBox="1"/>
          <p:nvPr/>
        </p:nvSpPr>
        <p:spPr>
          <a:xfrm>
            <a:off x="278295" y="136525"/>
            <a:ext cx="6999198"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实验结果与分析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测试方法</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66FFD04A-536D-4F9B-826A-2DEEEA732093}"/>
              </a:ext>
            </a:extLst>
          </p:cNvPr>
          <p:cNvSpPr txBox="1"/>
          <p:nvPr/>
        </p:nvSpPr>
        <p:spPr>
          <a:xfrm>
            <a:off x="1206632" y="1016290"/>
            <a:ext cx="9191134" cy="2923877"/>
          </a:xfrm>
          <a:prstGeom prst="rect">
            <a:avLst/>
          </a:prstGeom>
          <a:noFill/>
        </p:spPr>
        <p:txBody>
          <a:bodyPr wrap="square" rtlCol="0">
            <a:spAutoFit/>
          </a:bodyPr>
          <a:lstStyle/>
          <a:p>
            <a:pPr>
              <a:spcBef>
                <a:spcPts val="600"/>
              </a:spcBef>
              <a:spcAft>
                <a:spcPts val="600"/>
              </a:spcAft>
            </a:pPr>
            <a:r>
              <a:rPr lang="zh-CN" altLang="en-US" sz="2400" dirty="0">
                <a:latin typeface="楷体" panose="02010609060101010101" pitchFamily="49" charset="-122"/>
                <a:ea typeface="楷体" panose="02010609060101010101" pitchFamily="49" charset="-122"/>
              </a:rPr>
              <a:t>对比基于传统模板匹配、基于</a:t>
            </a:r>
            <a:r>
              <a:rPr lang="en-US" altLang="zh-CN" sz="2400" dirty="0">
                <a:latin typeface="楷体" panose="02010609060101010101" pitchFamily="49" charset="-122"/>
                <a:ea typeface="楷体" panose="02010609060101010101" pitchFamily="49" charset="-122"/>
              </a:rPr>
              <a:t>SIFT</a:t>
            </a:r>
            <a:r>
              <a:rPr lang="zh-CN" altLang="en-US" sz="2400" dirty="0">
                <a:latin typeface="楷体" panose="02010609060101010101" pitchFamily="49" charset="-122"/>
                <a:ea typeface="楷体" panose="02010609060101010101" pitchFamily="49" charset="-122"/>
              </a:rPr>
              <a:t>模板匹配以及本系统模板匹配三种不同方法进行测试。</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分割速度：在同一台笔记本电脑相同的</a:t>
            </a:r>
            <a:r>
              <a:rPr lang="en-US" altLang="zh-CN" sz="2400" dirty="0">
                <a:latin typeface="楷体" panose="02010609060101010101" pitchFamily="49" charset="-122"/>
                <a:ea typeface="楷体" panose="02010609060101010101" pitchFamily="49" charset="-122"/>
              </a:rPr>
              <a:t>CPU</a:t>
            </a:r>
            <a:r>
              <a:rPr lang="zh-CN" altLang="en-US" sz="2400" dirty="0">
                <a:latin typeface="楷体" panose="02010609060101010101" pitchFamily="49" charset="-122"/>
                <a:ea typeface="楷体" panose="02010609060101010101" pitchFamily="49" charset="-122"/>
              </a:rPr>
              <a:t>利用率时进行测试。</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分割准确度：</a:t>
            </a:r>
            <a:endParaRPr lang="en-US" altLang="zh-CN" sz="2400" dirty="0">
              <a:latin typeface="楷体" panose="02010609060101010101" pitchFamily="49" charset="-122"/>
              <a:ea typeface="楷体" panose="02010609060101010101" pitchFamily="49" charset="-122"/>
            </a:endParaRPr>
          </a:p>
          <a:p>
            <a:pPr marL="1371600" lvl="2" indent="-457200">
              <a:spcBef>
                <a:spcPts val="600"/>
              </a:spcBef>
              <a:spcAft>
                <a:spcPts val="600"/>
              </a:spcAft>
              <a:buFont typeface="+mj-ea"/>
              <a:buAutoNum type="circleNumDbPlain"/>
            </a:pPr>
            <a:r>
              <a:rPr lang="zh-CN" altLang="en-US" sz="2400" dirty="0">
                <a:latin typeface="楷体" panose="02010609060101010101" pitchFamily="49" charset="-122"/>
                <a:ea typeface="楷体" panose="02010609060101010101" pitchFamily="49" charset="-122"/>
              </a:rPr>
              <a:t>查全：是否有全部识别，有无遗漏</a:t>
            </a:r>
            <a:endParaRPr lang="en-US" altLang="zh-CN" sz="2400" dirty="0">
              <a:latin typeface="楷体" panose="02010609060101010101" pitchFamily="49" charset="-122"/>
              <a:ea typeface="楷体" panose="02010609060101010101" pitchFamily="49" charset="-122"/>
            </a:endParaRPr>
          </a:p>
          <a:p>
            <a:pPr marL="1371600" lvl="2" indent="-457200">
              <a:spcBef>
                <a:spcPts val="600"/>
              </a:spcBef>
              <a:spcAft>
                <a:spcPts val="600"/>
              </a:spcAft>
              <a:buFont typeface="+mj-ea"/>
              <a:buAutoNum type="circleNumDbPlain"/>
            </a:pPr>
            <a:r>
              <a:rPr lang="zh-CN" altLang="en-US" sz="2400" dirty="0">
                <a:latin typeface="楷体" panose="02010609060101010101" pitchFamily="49" charset="-122"/>
                <a:ea typeface="楷体" panose="02010609060101010101" pitchFamily="49" charset="-122"/>
              </a:rPr>
              <a:t>查准：分割区域准确性</a:t>
            </a:r>
          </a:p>
        </p:txBody>
      </p:sp>
      <p:pic>
        <p:nvPicPr>
          <p:cNvPr id="7" name="图片 6">
            <a:extLst>
              <a:ext uri="{FF2B5EF4-FFF2-40B4-BE49-F238E27FC236}">
                <a16:creationId xmlns:a16="http://schemas.microsoft.com/office/drawing/2014/main" id="{5CE800D7-2554-4ACF-B0DA-AC9ACE20F4E3}"/>
              </a:ext>
            </a:extLst>
          </p:cNvPr>
          <p:cNvPicPr>
            <a:picLocks noChangeAspect="1"/>
          </p:cNvPicPr>
          <p:nvPr/>
        </p:nvPicPr>
        <p:blipFill>
          <a:blip r:embed="rId2"/>
          <a:stretch>
            <a:fillRect/>
          </a:stretch>
        </p:blipFill>
        <p:spPr>
          <a:xfrm>
            <a:off x="1007882" y="4206639"/>
            <a:ext cx="10801822" cy="2040845"/>
          </a:xfrm>
          <a:prstGeom prst="rect">
            <a:avLst/>
          </a:prstGeom>
        </p:spPr>
      </p:pic>
    </p:spTree>
    <p:extLst>
      <p:ext uri="{BB962C8B-B14F-4D97-AF65-F5344CB8AC3E}">
        <p14:creationId xmlns:p14="http://schemas.microsoft.com/office/powerpoint/2010/main" val="354167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57701E5-6EBC-4B06-BF9D-EA3A80222CCF}"/>
              </a:ext>
            </a:extLst>
          </p:cNvPr>
          <p:cNvSpPr>
            <a:spLocks noGrp="1"/>
          </p:cNvSpPr>
          <p:nvPr>
            <p:ph type="dt" sz="half" idx="10"/>
          </p:nvPr>
        </p:nvSpPr>
        <p:spPr/>
        <p:txBody>
          <a:bodyPr/>
          <a:lstStyle/>
          <a:p>
            <a:fld id="{54388580-2A32-495E-AB7F-2B00727232A0}"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E944BE23-B921-4537-BAD4-505D83F57B8F}"/>
              </a:ext>
            </a:extLst>
          </p:cNvPr>
          <p:cNvSpPr>
            <a:spLocks noGrp="1"/>
          </p:cNvSpPr>
          <p:nvPr>
            <p:ph type="sldNum" sz="quarter" idx="12"/>
          </p:nvPr>
        </p:nvSpPr>
        <p:spPr/>
        <p:txBody>
          <a:bodyPr/>
          <a:lstStyle/>
          <a:p>
            <a:fld id="{01426ADF-A563-4F59-966D-89D2BCA933F8}" type="slidenum">
              <a:rPr lang="zh-CN" altLang="en-US" smtClean="0"/>
              <a:t>15</a:t>
            </a:fld>
            <a:endParaRPr lang="zh-CN" altLang="en-US"/>
          </a:p>
        </p:txBody>
      </p:sp>
      <p:sp>
        <p:nvSpPr>
          <p:cNvPr id="6" name="文本框 5">
            <a:extLst>
              <a:ext uri="{FF2B5EF4-FFF2-40B4-BE49-F238E27FC236}">
                <a16:creationId xmlns:a16="http://schemas.microsoft.com/office/drawing/2014/main" id="{01FA6653-D1F3-461C-9F58-AFDE8F952420}"/>
              </a:ext>
            </a:extLst>
          </p:cNvPr>
          <p:cNvSpPr txBox="1"/>
          <p:nvPr/>
        </p:nvSpPr>
        <p:spPr>
          <a:xfrm>
            <a:off x="278295" y="136525"/>
            <a:ext cx="5670017"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总结与展望</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3DCA589F-6F69-475B-A696-055E221FBF85}"/>
              </a:ext>
            </a:extLst>
          </p:cNvPr>
          <p:cNvSpPr txBox="1"/>
          <p:nvPr/>
        </p:nvSpPr>
        <p:spPr>
          <a:xfrm>
            <a:off x="838200" y="907335"/>
            <a:ext cx="10320222" cy="5262979"/>
          </a:xfrm>
          <a:prstGeom prst="rect">
            <a:avLst/>
          </a:prstGeom>
          <a:noFill/>
        </p:spPr>
        <p:txBody>
          <a:bodyPr wrap="square" rtlCol="0">
            <a:spAutoFit/>
          </a:bodyPr>
          <a:lstStyle/>
          <a:p>
            <a:pPr>
              <a:spcBef>
                <a:spcPts val="400"/>
              </a:spcBef>
              <a:spcAft>
                <a:spcPts val="400"/>
              </a:spcAft>
            </a:pPr>
            <a:r>
              <a:rPr lang="zh-CN" altLang="en-US" sz="2800" dirty="0">
                <a:latin typeface="楷体" panose="02010609060101010101" pitchFamily="49" charset="-122"/>
                <a:ea typeface="楷体" panose="02010609060101010101" pitchFamily="49" charset="-122"/>
              </a:rPr>
              <a:t>总结</a:t>
            </a:r>
            <a:endParaRPr lang="en-US" altLang="zh-CN" sz="2800" dirty="0">
              <a:latin typeface="楷体" panose="02010609060101010101" pitchFamily="49" charset="-122"/>
              <a:ea typeface="楷体" panose="02010609060101010101" pitchFamily="49" charset="-122"/>
            </a:endParaRPr>
          </a:p>
          <a:p>
            <a:pPr>
              <a:spcBef>
                <a:spcPts val="400"/>
              </a:spcBef>
              <a:spcAft>
                <a:spcPts val="400"/>
              </a:spcAft>
            </a:pPr>
            <a:r>
              <a:rPr lang="en-US" altLang="zh-CN"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从测试数据可以看出，在误差范围内，本系统已经基本</a:t>
            </a:r>
            <a:r>
              <a:rPr lang="zh-CN" altLang="en-US" sz="2000" dirty="0">
                <a:latin typeface="楷体" panose="02010609060101010101" pitchFamily="49" charset="-122"/>
                <a:ea typeface="楷体" panose="02010609060101010101" pitchFamily="49" charset="-122"/>
              </a:rPr>
              <a:t>实现票据分割，</a:t>
            </a:r>
            <a:r>
              <a:rPr lang="zh-CN" altLang="zh-CN" sz="2000" dirty="0">
                <a:latin typeface="楷体" panose="02010609060101010101" pitchFamily="49" charset="-122"/>
                <a:ea typeface="楷体" panose="02010609060101010101" pitchFamily="49" charset="-122"/>
              </a:rPr>
              <a:t>识别准确率达到</a:t>
            </a:r>
            <a:r>
              <a:rPr lang="en-US" altLang="zh-CN" sz="2000" dirty="0">
                <a:latin typeface="楷体" panose="02010609060101010101" pitchFamily="49" charset="-122"/>
                <a:ea typeface="楷体" panose="02010609060101010101" pitchFamily="49" charset="-122"/>
              </a:rPr>
              <a:t>92.12%</a:t>
            </a:r>
            <a:r>
              <a:rPr lang="zh-CN" altLang="zh-CN" sz="2000" dirty="0">
                <a:latin typeface="楷体" panose="02010609060101010101" pitchFamily="49" charset="-122"/>
                <a:ea typeface="楷体" panose="02010609060101010101" pitchFamily="49" charset="-122"/>
              </a:rPr>
              <a:t>，且耗时较短。</a:t>
            </a:r>
            <a:endParaRPr lang="en-US" altLang="zh-CN" sz="2000" dirty="0">
              <a:latin typeface="楷体" panose="02010609060101010101" pitchFamily="49" charset="-122"/>
              <a:ea typeface="楷体" panose="02010609060101010101" pitchFamily="49" charset="-122"/>
            </a:endParaRPr>
          </a:p>
          <a:p>
            <a:pPr>
              <a:spcBef>
                <a:spcPts val="400"/>
              </a:spcBef>
              <a:spcAft>
                <a:spcPts val="400"/>
              </a:spcAft>
            </a:pPr>
            <a:endParaRPr lang="en-US" altLang="zh-CN" sz="1000" dirty="0">
              <a:latin typeface="楷体" panose="02010609060101010101" pitchFamily="49" charset="-122"/>
              <a:ea typeface="楷体" panose="02010609060101010101" pitchFamily="49" charset="-122"/>
            </a:endParaRPr>
          </a:p>
          <a:p>
            <a:pPr>
              <a:spcBef>
                <a:spcPts val="400"/>
              </a:spcBef>
              <a:spcAft>
                <a:spcPts val="400"/>
              </a:spcAft>
            </a:pPr>
            <a:r>
              <a:rPr lang="en-US" altLang="zh-CN"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系统</a:t>
            </a:r>
            <a:r>
              <a:rPr lang="zh-CN" altLang="en-US" sz="2000" dirty="0">
                <a:latin typeface="楷体" panose="02010609060101010101" pitchFamily="49" charset="-122"/>
                <a:ea typeface="楷体" panose="02010609060101010101" pitchFamily="49" charset="-122"/>
              </a:rPr>
              <a:t>的</a:t>
            </a:r>
            <a:r>
              <a:rPr lang="zh-CN" altLang="zh-CN" sz="2000" dirty="0">
                <a:latin typeface="楷体" panose="02010609060101010101" pitchFamily="49" charset="-122"/>
                <a:ea typeface="楷体" panose="02010609060101010101" pitchFamily="49" charset="-122"/>
              </a:rPr>
              <a:t>研究提升空间：</a:t>
            </a:r>
          </a:p>
          <a:p>
            <a:pPr lvl="2">
              <a:spcBef>
                <a:spcPts val="400"/>
              </a:spcBef>
              <a:spcAft>
                <a:spcPts val="400"/>
              </a:spcAft>
            </a:pPr>
            <a:r>
              <a:rPr lang="en-US" altLang="zh-CN" sz="2000" dirty="0">
                <a:latin typeface="楷体" panose="02010609060101010101" pitchFamily="49" charset="-122"/>
                <a:ea typeface="楷体" panose="02010609060101010101" pitchFamily="49" charset="-122"/>
              </a:rPr>
              <a:t>1</a:t>
            </a:r>
            <a:r>
              <a:rPr lang="zh-CN" altLang="zh-CN" sz="2000" dirty="0">
                <a:latin typeface="楷体" panose="02010609060101010101" pitchFamily="49" charset="-122"/>
                <a:ea typeface="楷体" panose="02010609060101010101" pitchFamily="49" charset="-122"/>
              </a:rPr>
              <a:t>、票据的候选模板采用的是人工标注，</a:t>
            </a:r>
            <a:r>
              <a:rPr lang="zh-CN" altLang="en-US" sz="2000" dirty="0">
                <a:latin typeface="楷体" panose="02010609060101010101" pitchFamily="49" charset="-122"/>
                <a:ea typeface="楷体" panose="02010609060101010101" pitchFamily="49" charset="-122"/>
              </a:rPr>
              <a:t>可以</a:t>
            </a:r>
            <a:r>
              <a:rPr lang="zh-CN" altLang="zh-CN" sz="2000" dirty="0">
                <a:latin typeface="楷体" panose="02010609060101010101" pitchFamily="49" charset="-122"/>
                <a:ea typeface="楷体" panose="02010609060101010101" pitchFamily="49" charset="-122"/>
              </a:rPr>
              <a:t>改进最佳模板选取算法和方法。</a:t>
            </a:r>
          </a:p>
          <a:p>
            <a:pPr lvl="2">
              <a:spcBef>
                <a:spcPts val="400"/>
              </a:spcBef>
              <a:spcAft>
                <a:spcPts val="400"/>
              </a:spcAft>
            </a:pPr>
            <a:r>
              <a:rPr lang="en-US" altLang="zh-CN" sz="2000" dirty="0">
                <a:latin typeface="楷体" panose="02010609060101010101" pitchFamily="49" charset="-122"/>
                <a:ea typeface="楷体" panose="02010609060101010101" pitchFamily="49" charset="-122"/>
              </a:rPr>
              <a:t>2</a:t>
            </a:r>
            <a:r>
              <a:rPr lang="zh-CN" altLang="zh-CN" sz="2000" dirty="0">
                <a:latin typeface="楷体" panose="02010609060101010101" pitchFamily="49" charset="-122"/>
                <a:ea typeface="楷体" panose="02010609060101010101" pitchFamily="49" charset="-122"/>
              </a:rPr>
              <a:t>、票据识别分割的鲁棒性问题。</a:t>
            </a:r>
            <a:endParaRPr lang="en-US" altLang="zh-CN" sz="2000" dirty="0">
              <a:latin typeface="楷体" panose="02010609060101010101" pitchFamily="49" charset="-122"/>
              <a:ea typeface="楷体" panose="02010609060101010101" pitchFamily="49" charset="-122"/>
            </a:endParaRPr>
          </a:p>
          <a:p>
            <a:pPr lvl="2">
              <a:spcBef>
                <a:spcPts val="400"/>
              </a:spcBef>
              <a:spcAft>
                <a:spcPts val="400"/>
              </a:spcAft>
            </a:pPr>
            <a:r>
              <a:rPr lang="en-US" altLang="zh-CN" sz="2000" dirty="0">
                <a:latin typeface="楷体" panose="02010609060101010101" pitchFamily="49" charset="-122"/>
                <a:ea typeface="楷体" panose="02010609060101010101" pitchFamily="49" charset="-122"/>
              </a:rPr>
              <a:t>3</a:t>
            </a:r>
            <a:r>
              <a:rPr lang="zh-CN" altLang="zh-CN" sz="2000" dirty="0">
                <a:latin typeface="楷体" panose="02010609060101010101" pitchFamily="49" charset="-122"/>
                <a:ea typeface="楷体" panose="02010609060101010101" pitchFamily="49" charset="-122"/>
              </a:rPr>
              <a:t>、进一步优化成为一个基于模板匹配的票据分割分类系统。</a:t>
            </a:r>
            <a:endParaRPr lang="en-US" altLang="zh-CN" sz="2000" dirty="0">
              <a:latin typeface="楷体" panose="02010609060101010101" pitchFamily="49" charset="-122"/>
              <a:ea typeface="楷体" panose="02010609060101010101" pitchFamily="49" charset="-122"/>
            </a:endParaRPr>
          </a:p>
          <a:p>
            <a:pPr>
              <a:spcBef>
                <a:spcPts val="400"/>
              </a:spcBef>
              <a:spcAft>
                <a:spcPts val="400"/>
              </a:spcAft>
            </a:pPr>
            <a:endParaRPr lang="en-US" altLang="zh-CN" sz="2000" dirty="0">
              <a:latin typeface="楷体" panose="02010609060101010101" pitchFamily="49" charset="-122"/>
              <a:ea typeface="楷体" panose="02010609060101010101" pitchFamily="49" charset="-122"/>
            </a:endParaRPr>
          </a:p>
          <a:p>
            <a:pPr>
              <a:spcBef>
                <a:spcPts val="400"/>
              </a:spcBef>
              <a:spcAft>
                <a:spcPts val="400"/>
              </a:spcAft>
            </a:pPr>
            <a:r>
              <a:rPr lang="zh-CN" altLang="en-US" sz="2800" dirty="0">
                <a:latin typeface="楷体" panose="02010609060101010101" pitchFamily="49" charset="-122"/>
                <a:ea typeface="楷体" panose="02010609060101010101" pitchFamily="49" charset="-122"/>
              </a:rPr>
              <a:t>展望</a:t>
            </a:r>
            <a:endParaRPr lang="zh-CN" altLang="zh-CN" sz="2000" dirty="0">
              <a:latin typeface="楷体" panose="02010609060101010101" pitchFamily="49" charset="-122"/>
              <a:ea typeface="楷体" panose="02010609060101010101" pitchFamily="49" charset="-122"/>
            </a:endParaRPr>
          </a:p>
          <a:p>
            <a:pPr>
              <a:spcBef>
                <a:spcPts val="400"/>
              </a:spcBef>
              <a:spcAft>
                <a:spcPts val="400"/>
              </a:spcAft>
            </a:pPr>
            <a:r>
              <a:rPr lang="en-US" altLang="zh-CN" sz="2000" dirty="0">
                <a:latin typeface="楷体" panose="02010609060101010101" pitchFamily="49" charset="-122"/>
                <a:ea typeface="楷体" panose="02010609060101010101" pitchFamily="49" charset="-122"/>
              </a:rPr>
              <a:t>    </a:t>
            </a:r>
            <a:r>
              <a:rPr lang="zh-CN" altLang="zh-CN" sz="2000" dirty="0">
                <a:latin typeface="楷体" panose="02010609060101010101" pitchFamily="49" charset="-122"/>
                <a:ea typeface="楷体" panose="02010609060101010101" pitchFamily="49" charset="-122"/>
              </a:rPr>
              <a:t>如果基于模板匹配的票据图像自动分割系统能够很好的应用于实际运营中，必然能够极大地解放人力和物力，促进我国经济金融行业的发展，加快我国管理服务行业的进程，带动整个经济金融业、档案管理业走向智能化。</a:t>
            </a:r>
          </a:p>
        </p:txBody>
      </p:sp>
    </p:spTree>
    <p:extLst>
      <p:ext uri="{BB962C8B-B14F-4D97-AF65-F5344CB8AC3E}">
        <p14:creationId xmlns:p14="http://schemas.microsoft.com/office/powerpoint/2010/main" val="25054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 calcmode="lin" valueType="num">
                                      <p:cBhvr additive="base">
                                        <p:cTn id="3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57701E5-6EBC-4B06-BF9D-EA3A80222CCF}"/>
              </a:ext>
            </a:extLst>
          </p:cNvPr>
          <p:cNvSpPr>
            <a:spLocks noGrp="1"/>
          </p:cNvSpPr>
          <p:nvPr>
            <p:ph type="dt" sz="half" idx="10"/>
          </p:nvPr>
        </p:nvSpPr>
        <p:spPr/>
        <p:txBody>
          <a:bodyPr/>
          <a:lstStyle/>
          <a:p>
            <a:fld id="{54388580-2A32-495E-AB7F-2B00727232A0}"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E944BE23-B921-4537-BAD4-505D83F57B8F}"/>
              </a:ext>
            </a:extLst>
          </p:cNvPr>
          <p:cNvSpPr>
            <a:spLocks noGrp="1"/>
          </p:cNvSpPr>
          <p:nvPr>
            <p:ph type="sldNum" sz="quarter" idx="12"/>
          </p:nvPr>
        </p:nvSpPr>
        <p:spPr/>
        <p:txBody>
          <a:bodyPr/>
          <a:lstStyle/>
          <a:p>
            <a:fld id="{01426ADF-A563-4F59-966D-89D2BCA933F8}" type="slidenum">
              <a:rPr lang="zh-CN" altLang="en-US" smtClean="0"/>
              <a:t>16</a:t>
            </a:fld>
            <a:endParaRPr lang="zh-CN" altLang="en-US"/>
          </a:p>
        </p:txBody>
      </p:sp>
      <p:sp>
        <p:nvSpPr>
          <p:cNvPr id="3" name="文本框 2">
            <a:extLst>
              <a:ext uri="{FF2B5EF4-FFF2-40B4-BE49-F238E27FC236}">
                <a16:creationId xmlns:a16="http://schemas.microsoft.com/office/drawing/2014/main" id="{1AF31E65-9FBE-496B-B752-7DDD4882C2A0}"/>
              </a:ext>
            </a:extLst>
          </p:cNvPr>
          <p:cNvSpPr txBox="1"/>
          <p:nvPr/>
        </p:nvSpPr>
        <p:spPr>
          <a:xfrm>
            <a:off x="4600280" y="2535810"/>
            <a:ext cx="2743200" cy="707886"/>
          </a:xfrm>
          <a:prstGeom prst="rect">
            <a:avLst/>
          </a:prstGeom>
          <a:noFill/>
        </p:spPr>
        <p:txBody>
          <a:bodyPr wrap="square" rtlCol="0">
            <a:spAutoFit/>
          </a:bodyPr>
          <a:lstStyle/>
          <a:p>
            <a:r>
              <a:rPr lang="zh-CN" altLang="en-US" sz="4000" dirty="0">
                <a:effectLst>
                  <a:reflection blurRad="6350" stA="60000" endA="900" endPos="60000" dist="60007" dir="5400000" sy="-100000" algn="bl" rotWithShape="0"/>
                </a:effectLst>
                <a:latin typeface="楷体" panose="02010609060101010101" pitchFamily="49" charset="-122"/>
                <a:ea typeface="楷体" panose="02010609060101010101" pitchFamily="49" charset="-122"/>
              </a:rPr>
              <a:t>谢谢大家！</a:t>
            </a:r>
          </a:p>
        </p:txBody>
      </p:sp>
    </p:spTree>
    <p:extLst>
      <p:ext uri="{BB962C8B-B14F-4D97-AF65-F5344CB8AC3E}">
        <p14:creationId xmlns:p14="http://schemas.microsoft.com/office/powerpoint/2010/main" val="3158466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4A1F60-C887-42B2-B7ED-E34BB716BFA1}"/>
              </a:ext>
            </a:extLst>
          </p:cNvPr>
          <p:cNvSpPr txBox="1"/>
          <p:nvPr/>
        </p:nvSpPr>
        <p:spPr>
          <a:xfrm>
            <a:off x="3329609" y="705679"/>
            <a:ext cx="3061252" cy="707886"/>
          </a:xfrm>
          <a:prstGeom prst="rect">
            <a:avLst/>
          </a:prstGeom>
          <a:noFill/>
        </p:spPr>
        <p:txBody>
          <a:bodyPr wrap="square" rtlCol="0">
            <a:spAutoFit/>
          </a:bodyPr>
          <a:lstStyle/>
          <a:p>
            <a:r>
              <a:rPr lang="zh-CN" altLang="en-US" sz="4000" b="1" dirty="0">
                <a:effectLst>
                  <a:glow rad="139700">
                    <a:schemeClr val="accent3">
                      <a:satMod val="175000"/>
                      <a:alpha val="40000"/>
                    </a:schemeClr>
                  </a:glow>
                  <a:innerShdw blurRad="63500" dist="50800" dir="13500000">
                    <a:prstClr val="black">
                      <a:alpha val="50000"/>
                    </a:prstClr>
                  </a:innerShdw>
                </a:effectLst>
                <a:latin typeface="楷体" panose="02010609060101010101" pitchFamily="49" charset="-122"/>
                <a:ea typeface="楷体" panose="02010609060101010101" pitchFamily="49" charset="-122"/>
              </a:rPr>
              <a:t>主要内容</a:t>
            </a:r>
          </a:p>
        </p:txBody>
      </p:sp>
      <p:sp>
        <p:nvSpPr>
          <p:cNvPr id="5" name="文本框 4">
            <a:extLst>
              <a:ext uri="{FF2B5EF4-FFF2-40B4-BE49-F238E27FC236}">
                <a16:creationId xmlns:a16="http://schemas.microsoft.com/office/drawing/2014/main" id="{007D1DF9-A9AF-45A2-9C0E-D688BC527221}"/>
              </a:ext>
            </a:extLst>
          </p:cNvPr>
          <p:cNvSpPr txBox="1"/>
          <p:nvPr/>
        </p:nvSpPr>
        <p:spPr>
          <a:xfrm>
            <a:off x="3329609" y="3383747"/>
            <a:ext cx="5062330" cy="523220"/>
          </a:xfrm>
          <a:prstGeom prst="rect">
            <a:avLst/>
          </a:prstGeom>
          <a:noFill/>
        </p:spPr>
        <p:txBody>
          <a:bodyPr wrap="square" rtlCol="0">
            <a:spAutoFit/>
          </a:bodyPr>
          <a:lstStyle/>
          <a:p>
            <a:r>
              <a:rPr lang="en-US" altLang="zh-CN" sz="2800" dirty="0">
                <a:latin typeface="楷体" panose="02010609060101010101" pitchFamily="49" charset="-122"/>
                <a:ea typeface="楷体" panose="02010609060101010101" pitchFamily="49" charset="-122"/>
              </a:rPr>
              <a:t>3</a:t>
            </a:r>
            <a:r>
              <a:rPr lang="zh-CN" altLang="en-US" sz="2800" dirty="0">
                <a:latin typeface="楷体" panose="02010609060101010101" pitchFamily="49" charset="-122"/>
                <a:ea typeface="楷体" panose="02010609060101010101" pitchFamily="49" charset="-122"/>
              </a:rPr>
              <a:t>、设计过程</a:t>
            </a:r>
            <a:endParaRPr lang="zh-CN" altLang="en-US"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DE88B5F8-AD37-4341-B3A8-9DD3FCDE0933}"/>
              </a:ext>
            </a:extLst>
          </p:cNvPr>
          <p:cNvSpPr txBox="1"/>
          <p:nvPr/>
        </p:nvSpPr>
        <p:spPr>
          <a:xfrm>
            <a:off x="3329609" y="2566025"/>
            <a:ext cx="5062330" cy="523220"/>
          </a:xfrm>
          <a:prstGeom prst="rect">
            <a:avLst/>
          </a:prstGeom>
          <a:noFill/>
        </p:spPr>
        <p:txBody>
          <a:bodyPr wrap="square" rtlCol="0">
            <a:spAutoFit/>
          </a:bodyPr>
          <a:lstStyle/>
          <a:p>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、设计方案综述</a:t>
            </a:r>
            <a:endParaRPr lang="zh-CN" altLang="en-US"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44C27466-C5C2-4331-9FE0-6538084CC6D3}"/>
              </a:ext>
            </a:extLst>
          </p:cNvPr>
          <p:cNvSpPr txBox="1"/>
          <p:nvPr/>
        </p:nvSpPr>
        <p:spPr>
          <a:xfrm>
            <a:off x="3329609" y="5019191"/>
            <a:ext cx="5062330" cy="523220"/>
          </a:xfrm>
          <a:prstGeom prst="rect">
            <a:avLst/>
          </a:prstGeom>
          <a:noFill/>
        </p:spPr>
        <p:txBody>
          <a:bodyPr wrap="square" rtlCol="0">
            <a:spAutoFit/>
          </a:bodyPr>
          <a:lstStyle/>
          <a:p>
            <a:r>
              <a:rPr lang="en-US" altLang="zh-CN" sz="2800" dirty="0">
                <a:latin typeface="楷体" panose="02010609060101010101" pitchFamily="49" charset="-122"/>
                <a:ea typeface="楷体" panose="02010609060101010101" pitchFamily="49" charset="-122"/>
              </a:rPr>
              <a:t>5</a:t>
            </a:r>
            <a:r>
              <a:rPr lang="zh-CN" altLang="en-US" sz="2800" dirty="0">
                <a:latin typeface="楷体" panose="02010609060101010101" pitchFamily="49" charset="-122"/>
                <a:ea typeface="楷体" panose="02010609060101010101" pitchFamily="49" charset="-122"/>
              </a:rPr>
              <a:t>、总结与展望</a:t>
            </a:r>
            <a:endParaRPr lang="zh-CN" altLang="en-US" dirty="0">
              <a:latin typeface="楷体" panose="02010609060101010101" pitchFamily="49" charset="-122"/>
              <a:ea typeface="楷体" panose="02010609060101010101" pitchFamily="49" charset="-122"/>
            </a:endParaRPr>
          </a:p>
        </p:txBody>
      </p:sp>
      <p:sp>
        <p:nvSpPr>
          <p:cNvPr id="11" name="文本框 10">
            <a:extLst>
              <a:ext uri="{FF2B5EF4-FFF2-40B4-BE49-F238E27FC236}">
                <a16:creationId xmlns:a16="http://schemas.microsoft.com/office/drawing/2014/main" id="{F199E4F3-D622-448D-A98E-74A54B43424A}"/>
              </a:ext>
            </a:extLst>
          </p:cNvPr>
          <p:cNvSpPr txBox="1"/>
          <p:nvPr/>
        </p:nvSpPr>
        <p:spPr>
          <a:xfrm>
            <a:off x="3329609" y="1817277"/>
            <a:ext cx="5062330" cy="523220"/>
          </a:xfrm>
          <a:prstGeom prst="rect">
            <a:avLst/>
          </a:prstGeom>
          <a:noFill/>
        </p:spPr>
        <p:txBody>
          <a:bodyPr wrap="square" rtlCol="0">
            <a:spAutoFit/>
          </a:bodyPr>
          <a:lstStyle/>
          <a:p>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、项目背景和目的</a:t>
            </a:r>
            <a:endParaRPr lang="zh-CN" altLang="en-US" dirty="0">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6EAB8EC4-D909-4531-9E37-33B625381D0D}"/>
              </a:ext>
            </a:extLst>
          </p:cNvPr>
          <p:cNvSpPr txBox="1"/>
          <p:nvPr/>
        </p:nvSpPr>
        <p:spPr>
          <a:xfrm>
            <a:off x="3329609" y="4201469"/>
            <a:ext cx="5062330" cy="523220"/>
          </a:xfrm>
          <a:prstGeom prst="rect">
            <a:avLst/>
          </a:prstGeom>
          <a:noFill/>
        </p:spPr>
        <p:txBody>
          <a:bodyPr wrap="square" rtlCol="0">
            <a:spAutoFit/>
          </a:bodyPr>
          <a:lstStyle/>
          <a:p>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、实验结果与分析</a:t>
            </a:r>
            <a:endParaRPr lang="zh-CN" altLang="en-US" dirty="0">
              <a:latin typeface="楷体" panose="02010609060101010101" pitchFamily="49" charset="-122"/>
              <a:ea typeface="楷体" panose="02010609060101010101" pitchFamily="49" charset="-122"/>
            </a:endParaRPr>
          </a:p>
        </p:txBody>
      </p:sp>
      <p:sp>
        <p:nvSpPr>
          <p:cNvPr id="14" name="日期占位符 13">
            <a:extLst>
              <a:ext uri="{FF2B5EF4-FFF2-40B4-BE49-F238E27FC236}">
                <a16:creationId xmlns:a16="http://schemas.microsoft.com/office/drawing/2014/main" id="{C374AA2C-FF00-4C1F-BC70-7A0A666A2728}"/>
              </a:ext>
            </a:extLst>
          </p:cNvPr>
          <p:cNvSpPr>
            <a:spLocks noGrp="1"/>
          </p:cNvSpPr>
          <p:nvPr>
            <p:ph type="dt" sz="half" idx="10"/>
          </p:nvPr>
        </p:nvSpPr>
        <p:spPr/>
        <p:txBody>
          <a:bodyPr/>
          <a:lstStyle/>
          <a:p>
            <a:fld id="{61C462F3-4835-4105-B511-E81C75CA82D9}" type="datetime1">
              <a:rPr lang="zh-CN" altLang="en-US" smtClean="0"/>
              <a:t>2018/5/21</a:t>
            </a:fld>
            <a:endParaRPr lang="zh-CN" altLang="en-US"/>
          </a:p>
        </p:txBody>
      </p:sp>
      <p:sp>
        <p:nvSpPr>
          <p:cNvPr id="15" name="灯片编号占位符 14">
            <a:extLst>
              <a:ext uri="{FF2B5EF4-FFF2-40B4-BE49-F238E27FC236}">
                <a16:creationId xmlns:a16="http://schemas.microsoft.com/office/drawing/2014/main" id="{21136CE3-350B-4686-ABDC-AE850E1B2CA6}"/>
              </a:ext>
            </a:extLst>
          </p:cNvPr>
          <p:cNvSpPr>
            <a:spLocks noGrp="1"/>
          </p:cNvSpPr>
          <p:nvPr>
            <p:ph type="sldNum" sz="quarter" idx="12"/>
          </p:nvPr>
        </p:nvSpPr>
        <p:spPr/>
        <p:txBody>
          <a:bodyPr/>
          <a:lstStyle/>
          <a:p>
            <a:fld id="{01426ADF-A563-4F59-966D-89D2BCA933F8}" type="slidenum">
              <a:rPr lang="zh-CN" altLang="en-US" smtClean="0"/>
              <a:t>2</a:t>
            </a:fld>
            <a:endParaRPr lang="zh-CN" altLang="en-US"/>
          </a:p>
        </p:txBody>
      </p:sp>
    </p:spTree>
    <p:extLst>
      <p:ext uri="{BB962C8B-B14F-4D97-AF65-F5344CB8AC3E}">
        <p14:creationId xmlns:p14="http://schemas.microsoft.com/office/powerpoint/2010/main" val="86576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CBEA01D-6ED0-4A93-91EB-24E305850308}"/>
              </a:ext>
            </a:extLst>
          </p:cNvPr>
          <p:cNvSpPr>
            <a:spLocks noGrp="1"/>
          </p:cNvSpPr>
          <p:nvPr>
            <p:ph type="dt" sz="half" idx="10"/>
          </p:nvPr>
        </p:nvSpPr>
        <p:spPr/>
        <p:txBody>
          <a:bodyPr/>
          <a:lstStyle/>
          <a:p>
            <a:fld id="{A73850FE-62A1-48AB-8D16-63C50892D6E1}"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3ECC09A7-CB15-4119-8963-64054C31C59A}"/>
              </a:ext>
            </a:extLst>
          </p:cNvPr>
          <p:cNvSpPr>
            <a:spLocks noGrp="1"/>
          </p:cNvSpPr>
          <p:nvPr>
            <p:ph type="sldNum" sz="quarter" idx="12"/>
          </p:nvPr>
        </p:nvSpPr>
        <p:spPr/>
        <p:txBody>
          <a:bodyPr/>
          <a:lstStyle/>
          <a:p>
            <a:fld id="{01426ADF-A563-4F59-966D-89D2BCA933F8}" type="slidenum">
              <a:rPr lang="zh-CN" altLang="en-US" smtClean="0"/>
              <a:t>3</a:t>
            </a:fld>
            <a:endParaRPr lang="zh-CN" altLang="en-US"/>
          </a:p>
        </p:txBody>
      </p:sp>
      <p:sp>
        <p:nvSpPr>
          <p:cNvPr id="6" name="文本框 5">
            <a:extLst>
              <a:ext uri="{FF2B5EF4-FFF2-40B4-BE49-F238E27FC236}">
                <a16:creationId xmlns:a16="http://schemas.microsoft.com/office/drawing/2014/main" id="{DFBF4B35-1BFF-46F6-A0D2-D91A2C7D329D}"/>
              </a:ext>
            </a:extLst>
          </p:cNvPr>
          <p:cNvSpPr txBox="1"/>
          <p:nvPr/>
        </p:nvSpPr>
        <p:spPr>
          <a:xfrm>
            <a:off x="278296" y="136525"/>
            <a:ext cx="3190461"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项目背景和目的</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79680FC1-CC23-4C3A-A1B7-4A6346ED6C81}"/>
              </a:ext>
            </a:extLst>
          </p:cNvPr>
          <p:cNvSpPr txBox="1"/>
          <p:nvPr/>
        </p:nvSpPr>
        <p:spPr>
          <a:xfrm>
            <a:off x="1086679" y="4241693"/>
            <a:ext cx="1199321"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目的</a:t>
            </a:r>
            <a:endParaRPr lang="zh-CN" altLang="en-US" dirty="0">
              <a:latin typeface="楷体" panose="02010609060101010101" pitchFamily="49" charset="-122"/>
              <a:ea typeface="楷体" panose="02010609060101010101" pitchFamily="49" charset="-122"/>
            </a:endParaRPr>
          </a:p>
        </p:txBody>
      </p:sp>
      <p:sp>
        <p:nvSpPr>
          <p:cNvPr id="10" name="文本框 9">
            <a:extLst>
              <a:ext uri="{FF2B5EF4-FFF2-40B4-BE49-F238E27FC236}">
                <a16:creationId xmlns:a16="http://schemas.microsoft.com/office/drawing/2014/main" id="{F9DBD37D-9C4B-47B5-B485-E4A7D57E61CD}"/>
              </a:ext>
            </a:extLst>
          </p:cNvPr>
          <p:cNvSpPr txBox="1"/>
          <p:nvPr/>
        </p:nvSpPr>
        <p:spPr>
          <a:xfrm>
            <a:off x="1086679" y="844548"/>
            <a:ext cx="1736035" cy="523220"/>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项目背景</a:t>
            </a:r>
            <a:endParaRPr lang="zh-CN" altLang="en-US" dirty="0">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32B162A0-D278-4EC3-88F1-9FF7471A55F5}"/>
              </a:ext>
            </a:extLst>
          </p:cNvPr>
          <p:cNvSpPr txBox="1"/>
          <p:nvPr/>
        </p:nvSpPr>
        <p:spPr>
          <a:xfrm>
            <a:off x="1324980" y="1531009"/>
            <a:ext cx="9723781" cy="2246769"/>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zh-CN" altLang="zh-CN" sz="2400" dirty="0">
                <a:latin typeface="楷体" panose="02010609060101010101" pitchFamily="49" charset="-122"/>
                <a:ea typeface="楷体" panose="02010609060101010101" pitchFamily="49" charset="-122"/>
              </a:rPr>
              <a:t>在银行、金融业、股票市场等诸多场合下，票据无处不在</a:t>
            </a:r>
            <a:r>
              <a:rPr lang="zh-CN" altLang="en-US" sz="2400" dirty="0">
                <a:latin typeface="楷体" panose="02010609060101010101" pitchFamily="49" charset="-122"/>
                <a:ea typeface="楷体" panose="02010609060101010101" pitchFamily="49" charset="-122"/>
              </a:rPr>
              <a:t>。公司</a:t>
            </a:r>
            <a:r>
              <a:rPr lang="zh-CN" altLang="zh-CN" sz="2400" dirty="0">
                <a:latin typeface="楷体" panose="02010609060101010101" pitchFamily="49" charset="-122"/>
                <a:ea typeface="楷体" panose="02010609060101010101" pitchFamily="49" charset="-122"/>
              </a:rPr>
              <a:t>日常管理中</a:t>
            </a:r>
            <a:r>
              <a:rPr lang="zh-CN" altLang="en-US" sz="2400" dirty="0">
                <a:latin typeface="楷体" panose="02010609060101010101" pitchFamily="49" charset="-122"/>
                <a:ea typeface="楷体" panose="02010609060101010101" pitchFamily="49" charset="-122"/>
              </a:rPr>
              <a:t>需要</a:t>
            </a:r>
            <a:r>
              <a:rPr lang="zh-CN" altLang="zh-CN" sz="2400" dirty="0">
                <a:latin typeface="楷体" panose="02010609060101010101" pitchFamily="49" charset="-122"/>
                <a:ea typeface="楷体" panose="02010609060101010101" pitchFamily="49" charset="-122"/>
              </a:rPr>
              <a:t>处理大量票据，对票据中的信息进行人工的录入和校对。</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票据录入过程包括票据分割、旋转校正、文字提取和识别录入。</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在财务报销中，常常把多张票据贴在</a:t>
            </a:r>
            <a:r>
              <a:rPr lang="en-US" altLang="zh-CN" sz="2400" dirty="0">
                <a:latin typeface="楷体" panose="02010609060101010101" pitchFamily="49" charset="-122"/>
                <a:ea typeface="楷体" panose="02010609060101010101" pitchFamily="49" charset="-122"/>
              </a:rPr>
              <a:t>A4</a:t>
            </a:r>
            <a:r>
              <a:rPr lang="zh-CN" altLang="en-US" sz="2400" dirty="0">
                <a:latin typeface="楷体" panose="02010609060101010101" pitchFamily="49" charset="-122"/>
                <a:ea typeface="楷体" panose="02010609060101010101" pitchFamily="49" charset="-122"/>
              </a:rPr>
              <a:t>大小的报账单上，在进行票据校正，识别录入前，仍人工进行裁剪，效率较低。</a:t>
            </a:r>
            <a:endParaRPr lang="en-US" altLang="zh-CN" sz="2400" dirty="0">
              <a:latin typeface="楷体" panose="02010609060101010101" pitchFamily="49" charset="-122"/>
              <a:ea typeface="楷体" panose="02010609060101010101" pitchFamily="49" charset="-122"/>
            </a:endParaRPr>
          </a:p>
        </p:txBody>
      </p:sp>
      <p:sp>
        <p:nvSpPr>
          <p:cNvPr id="14" name="文本框 13">
            <a:extLst>
              <a:ext uri="{FF2B5EF4-FFF2-40B4-BE49-F238E27FC236}">
                <a16:creationId xmlns:a16="http://schemas.microsoft.com/office/drawing/2014/main" id="{7D302969-72B3-40E8-99BF-DD9BB0206FE7}"/>
              </a:ext>
            </a:extLst>
          </p:cNvPr>
          <p:cNvSpPr txBox="1"/>
          <p:nvPr/>
        </p:nvSpPr>
        <p:spPr>
          <a:xfrm>
            <a:off x="1686339" y="4836231"/>
            <a:ext cx="7881730"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设计一种快捷有效的票据图像自动分割实现方法。</a:t>
            </a:r>
          </a:p>
        </p:txBody>
      </p:sp>
    </p:spTree>
    <p:extLst>
      <p:ext uri="{BB962C8B-B14F-4D97-AF65-F5344CB8AC3E}">
        <p14:creationId xmlns:p14="http://schemas.microsoft.com/office/powerpoint/2010/main" val="95963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4</a:t>
            </a:fld>
            <a:endParaRPr lang="zh-CN" altLang="en-US"/>
          </a:p>
        </p:txBody>
      </p:sp>
      <p:sp>
        <p:nvSpPr>
          <p:cNvPr id="6" name="文本框 5">
            <a:extLst>
              <a:ext uri="{FF2B5EF4-FFF2-40B4-BE49-F238E27FC236}">
                <a16:creationId xmlns:a16="http://schemas.microsoft.com/office/drawing/2014/main" id="{633736EF-70CD-49A0-A911-331031241325}"/>
              </a:ext>
            </a:extLst>
          </p:cNvPr>
          <p:cNvSpPr txBox="1"/>
          <p:nvPr/>
        </p:nvSpPr>
        <p:spPr>
          <a:xfrm>
            <a:off x="278296" y="136525"/>
            <a:ext cx="3190461"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设计方案综述</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C4EA4C81-8ADF-4407-B5D7-0073CB511A19}"/>
              </a:ext>
            </a:extLst>
          </p:cNvPr>
          <p:cNvSpPr txBox="1"/>
          <p:nvPr/>
        </p:nvSpPr>
        <p:spPr>
          <a:xfrm>
            <a:off x="1036641" y="721300"/>
            <a:ext cx="4864231"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基于模板匹配的票据图像自动分割</a:t>
            </a:r>
          </a:p>
        </p:txBody>
      </p:sp>
      <p:sp>
        <p:nvSpPr>
          <p:cNvPr id="3" name="文本框 2">
            <a:extLst>
              <a:ext uri="{FF2B5EF4-FFF2-40B4-BE49-F238E27FC236}">
                <a16:creationId xmlns:a16="http://schemas.microsoft.com/office/drawing/2014/main" id="{C3FE246D-7E54-4D12-A0A7-42424250ACD4}"/>
              </a:ext>
            </a:extLst>
          </p:cNvPr>
          <p:cNvSpPr txBox="1"/>
          <p:nvPr/>
        </p:nvSpPr>
        <p:spPr>
          <a:xfrm>
            <a:off x="1235154" y="3907972"/>
            <a:ext cx="9930924" cy="1015663"/>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基于像素的模板匹配：以滑动窗口的形式遍历图片，在像素级上进行匹配得到目标图像</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优点：计算简单，实现方便。</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缺点：对旋转和尺度变换的图片识别失效</a:t>
            </a:r>
          </a:p>
        </p:txBody>
      </p:sp>
      <p:sp>
        <p:nvSpPr>
          <p:cNvPr id="7" name="文本框 6">
            <a:extLst>
              <a:ext uri="{FF2B5EF4-FFF2-40B4-BE49-F238E27FC236}">
                <a16:creationId xmlns:a16="http://schemas.microsoft.com/office/drawing/2014/main" id="{646C78A3-DEA9-4C34-A564-F196DCCE748D}"/>
              </a:ext>
            </a:extLst>
          </p:cNvPr>
          <p:cNvSpPr txBox="1"/>
          <p:nvPr/>
        </p:nvSpPr>
        <p:spPr>
          <a:xfrm>
            <a:off x="1235154" y="5069812"/>
            <a:ext cx="9930924" cy="1015663"/>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基于特征的模板匹配：找到两幅图像中旋转不变的特征点，一一匹配得到目标图像</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优点：能够识别旋转和尺度变换的图片，且有很强的鲁棒性。</a:t>
            </a:r>
            <a:endParaRPr lang="en-US" altLang="zh-CN" sz="2000" dirty="0">
              <a:latin typeface="楷体" panose="02010609060101010101" pitchFamily="49" charset="-122"/>
              <a:ea typeface="楷体" panose="02010609060101010101" pitchFamily="49" charset="-122"/>
            </a:endParaRPr>
          </a:p>
          <a:p>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缺点：计算量大，识别效率低</a:t>
            </a:r>
          </a:p>
        </p:txBody>
      </p:sp>
      <p:sp>
        <p:nvSpPr>
          <p:cNvPr id="8" name="文本框 7">
            <a:extLst>
              <a:ext uri="{FF2B5EF4-FFF2-40B4-BE49-F238E27FC236}">
                <a16:creationId xmlns:a16="http://schemas.microsoft.com/office/drawing/2014/main" id="{D02D4447-457A-43D5-968D-6DDAB70C9A30}"/>
              </a:ext>
            </a:extLst>
          </p:cNvPr>
          <p:cNvSpPr txBox="1"/>
          <p:nvPr/>
        </p:nvSpPr>
        <p:spPr>
          <a:xfrm>
            <a:off x="1042427" y="2107848"/>
            <a:ext cx="9149778" cy="1015663"/>
          </a:xfrm>
          <a:prstGeom prst="rect">
            <a:avLst/>
          </a:prstGeom>
          <a:noFill/>
        </p:spPr>
        <p:txBody>
          <a:bodyPr wrap="square" rtlCol="0">
            <a:spAutoFit/>
          </a:bodyPr>
          <a:lstStyle/>
          <a:p>
            <a:r>
              <a:rPr lang="zh-CN" altLang="zh-CN" sz="2000" dirty="0">
                <a:latin typeface="楷体" panose="02010609060101010101" pitchFamily="49" charset="-122"/>
                <a:ea typeface="楷体" panose="02010609060101010101" pitchFamily="49" charset="-122"/>
              </a:rPr>
              <a:t>模板匹配，</a:t>
            </a:r>
            <a:r>
              <a:rPr lang="zh-CN" altLang="en-US" sz="2000" dirty="0">
                <a:latin typeface="楷体" panose="02010609060101010101" pitchFamily="49" charset="-122"/>
                <a:ea typeface="楷体" panose="02010609060101010101" pitchFamily="49" charset="-122"/>
              </a:rPr>
              <a:t>图像处理中</a:t>
            </a:r>
            <a:r>
              <a:rPr lang="zh-CN" altLang="zh-CN" sz="2000" dirty="0">
                <a:latin typeface="楷体" panose="02010609060101010101" pitchFamily="49" charset="-122"/>
                <a:ea typeface="楷体" panose="02010609060101010101" pitchFamily="49" charset="-122"/>
              </a:rPr>
              <a:t>用于查找与模板图像相匹配的图像</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a:r>
              <a:rPr lang="zh-CN" altLang="zh-CN" sz="2000" dirty="0">
                <a:latin typeface="楷体" panose="02010609060101010101" pitchFamily="49" charset="-122"/>
                <a:ea typeface="楷体" panose="02010609060101010101" pitchFamily="49" charset="-122"/>
              </a:rPr>
              <a:t>“模板”指的是可以作为参照的典型的模型或代表性的实例</a:t>
            </a:r>
            <a:endParaRPr lang="en-US" altLang="zh-CN" sz="2000" dirty="0">
              <a:latin typeface="楷体" panose="02010609060101010101" pitchFamily="49" charset="-122"/>
              <a:ea typeface="楷体" panose="02010609060101010101" pitchFamily="49" charset="-122"/>
            </a:endParaRPr>
          </a:p>
          <a:p>
            <a:pPr lvl="1"/>
            <a:r>
              <a:rPr lang="zh-CN" altLang="zh-CN" sz="2000" dirty="0">
                <a:latin typeface="楷体" panose="02010609060101010101" pitchFamily="49" charset="-122"/>
                <a:ea typeface="楷体" panose="02010609060101010101" pitchFamily="49" charset="-122"/>
              </a:rPr>
              <a:t>“匹配”就是比较模板和待匹配物体的相似性或差异性</a:t>
            </a:r>
            <a:endParaRPr lang="zh-CN" altLang="en-US" sz="2000"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2CD66F54-A687-45AE-B876-1AA630F6ED5B}"/>
              </a:ext>
            </a:extLst>
          </p:cNvPr>
          <p:cNvSpPr txBox="1"/>
          <p:nvPr/>
        </p:nvSpPr>
        <p:spPr>
          <a:xfrm>
            <a:off x="1036641" y="3361685"/>
            <a:ext cx="1980029"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模板匹配的分类</a:t>
            </a:r>
          </a:p>
        </p:txBody>
      </p:sp>
      <p:sp>
        <p:nvSpPr>
          <p:cNvPr id="10" name="文本框 9">
            <a:extLst>
              <a:ext uri="{FF2B5EF4-FFF2-40B4-BE49-F238E27FC236}">
                <a16:creationId xmlns:a16="http://schemas.microsoft.com/office/drawing/2014/main" id="{207152F8-F41A-4B3A-A366-981A61182EB3}"/>
              </a:ext>
            </a:extLst>
          </p:cNvPr>
          <p:cNvSpPr txBox="1"/>
          <p:nvPr/>
        </p:nvSpPr>
        <p:spPr>
          <a:xfrm>
            <a:off x="1036641" y="1469338"/>
            <a:ext cx="8392041"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票据特点：票据外框大多数是矩形，且每张票据中都有特定的相同的部分</a:t>
            </a:r>
          </a:p>
        </p:txBody>
      </p:sp>
    </p:spTree>
    <p:extLst>
      <p:ext uri="{BB962C8B-B14F-4D97-AF65-F5344CB8AC3E}">
        <p14:creationId xmlns:p14="http://schemas.microsoft.com/office/powerpoint/2010/main" val="158217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5</a:t>
            </a:fld>
            <a:endParaRPr lang="zh-CN" altLang="en-US"/>
          </a:p>
        </p:txBody>
      </p:sp>
      <p:sp>
        <p:nvSpPr>
          <p:cNvPr id="6" name="文本框 5">
            <a:extLst>
              <a:ext uri="{FF2B5EF4-FFF2-40B4-BE49-F238E27FC236}">
                <a16:creationId xmlns:a16="http://schemas.microsoft.com/office/drawing/2014/main" id="{633736EF-70CD-49A0-A911-331031241325}"/>
              </a:ext>
            </a:extLst>
          </p:cNvPr>
          <p:cNvSpPr txBox="1"/>
          <p:nvPr/>
        </p:nvSpPr>
        <p:spPr>
          <a:xfrm>
            <a:off x="278296" y="136525"/>
            <a:ext cx="3190461"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设计方案综述</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09899CBD-C30B-4E29-AB46-6D95A55E19E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1037034"/>
            <a:ext cx="10750151" cy="3054285"/>
          </a:xfrm>
          <a:prstGeom prst="rect">
            <a:avLst/>
          </a:prstGeom>
        </p:spPr>
      </p:pic>
      <p:sp>
        <p:nvSpPr>
          <p:cNvPr id="2" name="文本框 1">
            <a:extLst>
              <a:ext uri="{FF2B5EF4-FFF2-40B4-BE49-F238E27FC236}">
                <a16:creationId xmlns:a16="http://schemas.microsoft.com/office/drawing/2014/main" id="{7D78889B-9A03-46D6-92A4-088C284B0E9A}"/>
              </a:ext>
            </a:extLst>
          </p:cNvPr>
          <p:cNvSpPr txBox="1"/>
          <p:nvPr/>
        </p:nvSpPr>
        <p:spPr>
          <a:xfrm>
            <a:off x="720924" y="4199999"/>
            <a:ext cx="9780104" cy="1938992"/>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本设计优势：</a:t>
            </a:r>
            <a:endParaRPr lang="en-US" altLang="zh-CN" sz="2400" dirty="0">
              <a:latin typeface="楷体" panose="02010609060101010101" pitchFamily="49" charset="-122"/>
              <a:ea typeface="楷体" panose="02010609060101010101" pitchFamily="49" charset="-122"/>
            </a:endParaRPr>
          </a:p>
          <a:p>
            <a:pPr lvl="1"/>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、减少图像分割人力消耗。</a:t>
            </a:r>
            <a:endParaRPr lang="en-US" altLang="zh-CN" sz="2400" dirty="0">
              <a:latin typeface="楷体" panose="02010609060101010101" pitchFamily="49" charset="-122"/>
              <a:ea typeface="楷体" panose="02010609060101010101" pitchFamily="49" charset="-122"/>
            </a:endParaRPr>
          </a:p>
          <a:p>
            <a:pPr lvl="1"/>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、相对于基于像素的模板匹配，分割准确度有所提升。</a:t>
            </a:r>
            <a:endParaRPr lang="en-US" altLang="zh-CN" sz="2400" dirty="0">
              <a:latin typeface="楷体" panose="02010609060101010101" pitchFamily="49" charset="-122"/>
              <a:ea typeface="楷体" panose="02010609060101010101" pitchFamily="49" charset="-122"/>
            </a:endParaRPr>
          </a:p>
          <a:p>
            <a:pPr lvl="1"/>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、相对于基于特征的模板匹配，在不降低识别度的基础上，一定程度的提升了分割速度。</a:t>
            </a:r>
          </a:p>
        </p:txBody>
      </p:sp>
    </p:spTree>
    <p:extLst>
      <p:ext uri="{BB962C8B-B14F-4D97-AF65-F5344CB8AC3E}">
        <p14:creationId xmlns:p14="http://schemas.microsoft.com/office/powerpoint/2010/main" val="54197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CBEA01D-6ED0-4A93-91EB-24E305850308}"/>
              </a:ext>
            </a:extLst>
          </p:cNvPr>
          <p:cNvSpPr>
            <a:spLocks noGrp="1"/>
          </p:cNvSpPr>
          <p:nvPr>
            <p:ph type="dt" sz="half" idx="10"/>
          </p:nvPr>
        </p:nvSpPr>
        <p:spPr/>
        <p:txBody>
          <a:bodyPr/>
          <a:lstStyle/>
          <a:p>
            <a:fld id="{A73850FE-62A1-48AB-8D16-63C50892D6E1}"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3ECC09A7-CB15-4119-8963-64054C31C59A}"/>
              </a:ext>
            </a:extLst>
          </p:cNvPr>
          <p:cNvSpPr>
            <a:spLocks noGrp="1"/>
          </p:cNvSpPr>
          <p:nvPr>
            <p:ph type="sldNum" sz="quarter" idx="12"/>
          </p:nvPr>
        </p:nvSpPr>
        <p:spPr/>
        <p:txBody>
          <a:bodyPr/>
          <a:lstStyle/>
          <a:p>
            <a:fld id="{01426ADF-A563-4F59-966D-89D2BCA933F8}" type="slidenum">
              <a:rPr lang="zh-CN" altLang="en-US" smtClean="0"/>
              <a:t>6</a:t>
            </a:fld>
            <a:endParaRPr lang="zh-CN" altLang="en-US"/>
          </a:p>
        </p:txBody>
      </p:sp>
      <p:sp>
        <p:nvSpPr>
          <p:cNvPr id="6" name="文本框 5">
            <a:extLst>
              <a:ext uri="{FF2B5EF4-FFF2-40B4-BE49-F238E27FC236}">
                <a16:creationId xmlns:a16="http://schemas.microsoft.com/office/drawing/2014/main" id="{32706277-387A-4490-8327-56C360C14A96}"/>
              </a:ext>
            </a:extLst>
          </p:cNvPr>
          <p:cNvSpPr txBox="1"/>
          <p:nvPr/>
        </p:nvSpPr>
        <p:spPr>
          <a:xfrm>
            <a:off x="278295" y="136525"/>
            <a:ext cx="5670017"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设计过程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匹配模板选取</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7FF72F14-3DC2-4C48-B0E7-BA5BAF628224}"/>
              </a:ext>
            </a:extLst>
          </p:cNvPr>
          <p:cNvSpPr txBox="1"/>
          <p:nvPr/>
        </p:nvSpPr>
        <p:spPr>
          <a:xfrm>
            <a:off x="906827" y="881406"/>
            <a:ext cx="8802410" cy="1569660"/>
          </a:xfrm>
          <a:prstGeom prst="rect">
            <a:avLst/>
          </a:prstGeom>
          <a:noFill/>
        </p:spPr>
        <p:txBody>
          <a:bodyPr wrap="none" rtlCol="0">
            <a:spAutoFit/>
          </a:bodyPr>
          <a:lstStyle/>
          <a:p>
            <a:r>
              <a:rPr lang="zh-CN" altLang="zh-CN" sz="2400" dirty="0">
                <a:latin typeface="楷体" panose="02010609060101010101" pitchFamily="49" charset="-122"/>
                <a:ea typeface="楷体" panose="02010609060101010101" pitchFamily="49" charset="-122"/>
              </a:rPr>
              <a:t>一个最佳的匹配模板需要包含以下三个条件：</a:t>
            </a:r>
          </a:p>
          <a:p>
            <a:pPr lvl="1"/>
            <a:r>
              <a:rPr lang="zh-CN" alt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zh-CN" sz="2400" dirty="0">
                <a:latin typeface="楷体" panose="02010609060101010101" pitchFamily="49" charset="-122"/>
                <a:ea typeface="楷体" panose="02010609060101010101" pitchFamily="49" charset="-122"/>
              </a:rPr>
              <a:t>）在同一张票据上不重复出现，具有唯一性；</a:t>
            </a:r>
          </a:p>
          <a:p>
            <a:pPr lvl="1"/>
            <a:r>
              <a:rPr lang="zh-CN" alt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2</a:t>
            </a:r>
            <a:r>
              <a:rPr lang="zh-CN" altLang="zh-CN" sz="2400" dirty="0">
                <a:latin typeface="楷体" panose="02010609060101010101" pitchFamily="49" charset="-122"/>
                <a:ea typeface="楷体" panose="02010609060101010101" pitchFamily="49" charset="-122"/>
              </a:rPr>
              <a:t>）具有足够多的特征细节，便于基于特征进行模板匹配；</a:t>
            </a:r>
          </a:p>
          <a:p>
            <a:pPr lvl="1"/>
            <a:r>
              <a:rPr lang="zh-CN" alt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3</a:t>
            </a:r>
            <a:r>
              <a:rPr lang="zh-CN" altLang="zh-CN" sz="2400" dirty="0">
                <a:latin typeface="楷体" panose="02010609060101010101" pitchFamily="49" charset="-122"/>
                <a:ea typeface="楷体" panose="02010609060101010101" pitchFamily="49" charset="-122"/>
              </a:rPr>
              <a:t>）相对于其他票据，具有良好的区分度和辨识度。</a:t>
            </a:r>
          </a:p>
        </p:txBody>
      </p:sp>
      <p:pic>
        <p:nvPicPr>
          <p:cNvPr id="7" name="图片 6">
            <a:extLst>
              <a:ext uri="{FF2B5EF4-FFF2-40B4-BE49-F238E27FC236}">
                <a16:creationId xmlns:a16="http://schemas.microsoft.com/office/drawing/2014/main" id="{370ACE37-9DC4-4B4D-B3B7-CDCED9118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5" y="2629933"/>
            <a:ext cx="4853132" cy="3673090"/>
          </a:xfrm>
          <a:prstGeom prst="rect">
            <a:avLst/>
          </a:prstGeom>
        </p:spPr>
      </p:pic>
      <p:pic>
        <p:nvPicPr>
          <p:cNvPr id="10" name="图片 9">
            <a:extLst>
              <a:ext uri="{FF2B5EF4-FFF2-40B4-BE49-F238E27FC236}">
                <a16:creationId xmlns:a16="http://schemas.microsoft.com/office/drawing/2014/main" id="{305252FD-B3BD-45C9-A13E-524A8ECA2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032" y="2611172"/>
            <a:ext cx="6605135" cy="3889271"/>
          </a:xfrm>
          <a:prstGeom prst="rect">
            <a:avLst/>
          </a:prstGeom>
        </p:spPr>
      </p:pic>
    </p:spTree>
    <p:extLst>
      <p:ext uri="{BB962C8B-B14F-4D97-AF65-F5344CB8AC3E}">
        <p14:creationId xmlns:p14="http://schemas.microsoft.com/office/powerpoint/2010/main" val="12457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97B8485-74BC-434E-8C75-FCB36B14357B}"/>
              </a:ext>
            </a:extLst>
          </p:cNvPr>
          <p:cNvPicPr/>
          <p:nvPr/>
        </p:nvPicPr>
        <p:blipFill>
          <a:blip r:embed="rId2">
            <a:extLst>
              <a:ext uri="{28A0092B-C50C-407E-A947-70E740481C1C}">
                <a14:useLocalDpi xmlns:a14="http://schemas.microsoft.com/office/drawing/2010/main" val="0"/>
              </a:ext>
            </a:extLst>
          </a:blip>
          <a:stretch>
            <a:fillRect/>
          </a:stretch>
        </p:blipFill>
        <p:spPr>
          <a:xfrm>
            <a:off x="1234911" y="3093099"/>
            <a:ext cx="9552496" cy="3142321"/>
          </a:xfrm>
          <a:prstGeom prst="rect">
            <a:avLst/>
          </a:prstGeom>
        </p:spPr>
      </p:pic>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7</a:t>
            </a:fld>
            <a:endParaRPr lang="zh-CN" altLang="en-US"/>
          </a:p>
        </p:txBody>
      </p:sp>
      <p:sp>
        <p:nvSpPr>
          <p:cNvPr id="6" name="文本框 5">
            <a:extLst>
              <a:ext uri="{FF2B5EF4-FFF2-40B4-BE49-F238E27FC236}">
                <a16:creationId xmlns:a16="http://schemas.microsoft.com/office/drawing/2014/main" id="{61953820-7C3C-426D-BB38-A0B75F0F9E57}"/>
              </a:ext>
            </a:extLst>
          </p:cNvPr>
          <p:cNvSpPr txBox="1"/>
          <p:nvPr/>
        </p:nvSpPr>
        <p:spPr>
          <a:xfrm>
            <a:off x="278295" y="136525"/>
            <a:ext cx="5670017"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设计过程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基于像素模板匹配</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03B23CDC-D811-497E-864B-9A60A82AE972}"/>
              </a:ext>
            </a:extLst>
          </p:cNvPr>
          <p:cNvSpPr txBox="1"/>
          <p:nvPr/>
        </p:nvSpPr>
        <p:spPr>
          <a:xfrm>
            <a:off x="1234911" y="940847"/>
            <a:ext cx="8059918" cy="2031325"/>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预处理：采用双线性插值法进行图片大小校正</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相似性度量准则选取：归一化平方差匹配</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基于像素模板匹配：设定匹配度阈值，找到候选区域</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非极大值抑制：找到最佳分割区域</a:t>
            </a:r>
          </a:p>
        </p:txBody>
      </p:sp>
      <p:pic>
        <p:nvPicPr>
          <p:cNvPr id="3" name="图片 2">
            <a:extLst>
              <a:ext uri="{FF2B5EF4-FFF2-40B4-BE49-F238E27FC236}">
                <a16:creationId xmlns:a16="http://schemas.microsoft.com/office/drawing/2014/main" id="{B13CFE2E-F412-4C39-8C44-39EDB37332B1}"/>
              </a:ext>
            </a:extLst>
          </p:cNvPr>
          <p:cNvPicPr>
            <a:picLocks noChangeAspect="1"/>
          </p:cNvPicPr>
          <p:nvPr/>
        </p:nvPicPr>
        <p:blipFill>
          <a:blip r:embed="rId3"/>
          <a:stretch>
            <a:fillRect/>
          </a:stretch>
        </p:blipFill>
        <p:spPr>
          <a:xfrm>
            <a:off x="1040089" y="3093098"/>
            <a:ext cx="9552496" cy="3142321"/>
          </a:xfrm>
          <a:prstGeom prst="rect">
            <a:avLst/>
          </a:prstGeom>
        </p:spPr>
      </p:pic>
    </p:spTree>
    <p:extLst>
      <p:ext uri="{BB962C8B-B14F-4D97-AF65-F5344CB8AC3E}">
        <p14:creationId xmlns:p14="http://schemas.microsoft.com/office/powerpoint/2010/main" val="419329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9CBEA01D-6ED0-4A93-91EB-24E305850308}"/>
              </a:ext>
            </a:extLst>
          </p:cNvPr>
          <p:cNvSpPr>
            <a:spLocks noGrp="1"/>
          </p:cNvSpPr>
          <p:nvPr>
            <p:ph type="dt" sz="half" idx="10"/>
          </p:nvPr>
        </p:nvSpPr>
        <p:spPr/>
        <p:txBody>
          <a:bodyPr/>
          <a:lstStyle/>
          <a:p>
            <a:fld id="{A73850FE-62A1-48AB-8D16-63C50892D6E1}"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3ECC09A7-CB15-4119-8963-64054C31C59A}"/>
              </a:ext>
            </a:extLst>
          </p:cNvPr>
          <p:cNvSpPr>
            <a:spLocks noGrp="1"/>
          </p:cNvSpPr>
          <p:nvPr>
            <p:ph type="sldNum" sz="quarter" idx="12"/>
          </p:nvPr>
        </p:nvSpPr>
        <p:spPr/>
        <p:txBody>
          <a:bodyPr/>
          <a:lstStyle/>
          <a:p>
            <a:fld id="{01426ADF-A563-4F59-966D-89D2BCA933F8}" type="slidenum">
              <a:rPr lang="zh-CN" altLang="en-US" smtClean="0"/>
              <a:t>8</a:t>
            </a:fld>
            <a:endParaRPr lang="zh-CN" altLang="en-US"/>
          </a:p>
        </p:txBody>
      </p:sp>
      <p:sp>
        <p:nvSpPr>
          <p:cNvPr id="6" name="文本框 5">
            <a:extLst>
              <a:ext uri="{FF2B5EF4-FFF2-40B4-BE49-F238E27FC236}">
                <a16:creationId xmlns:a16="http://schemas.microsoft.com/office/drawing/2014/main" id="{92C58D40-97FB-4D10-B349-0F7461446C06}"/>
              </a:ext>
            </a:extLst>
          </p:cNvPr>
          <p:cNvSpPr txBox="1"/>
          <p:nvPr/>
        </p:nvSpPr>
        <p:spPr>
          <a:xfrm>
            <a:off x="278295" y="136525"/>
            <a:ext cx="5670017"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设计过程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基于特征模板匹配</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F766B5F1-FE42-4797-838B-1F01472A50F0}"/>
              </a:ext>
            </a:extLst>
          </p:cNvPr>
          <p:cNvPicPr/>
          <p:nvPr/>
        </p:nvPicPr>
        <p:blipFill>
          <a:blip r:embed="rId2">
            <a:extLst>
              <a:ext uri="{28A0092B-C50C-407E-A947-70E740481C1C}">
                <a14:useLocalDpi xmlns:a14="http://schemas.microsoft.com/office/drawing/2010/main" val="0"/>
              </a:ext>
            </a:extLst>
          </a:blip>
          <a:stretch>
            <a:fillRect/>
          </a:stretch>
        </p:blipFill>
        <p:spPr>
          <a:xfrm>
            <a:off x="458319" y="951836"/>
            <a:ext cx="11023527" cy="2328692"/>
          </a:xfrm>
          <a:prstGeom prst="rect">
            <a:avLst/>
          </a:prstGeom>
        </p:spPr>
      </p:pic>
      <p:sp>
        <p:nvSpPr>
          <p:cNvPr id="2" name="文本框 1">
            <a:extLst>
              <a:ext uri="{FF2B5EF4-FFF2-40B4-BE49-F238E27FC236}">
                <a16:creationId xmlns:a16="http://schemas.microsoft.com/office/drawing/2014/main" id="{419CED1A-19F4-4729-8F29-3F12070B9307}"/>
              </a:ext>
            </a:extLst>
          </p:cNvPr>
          <p:cNvSpPr txBox="1"/>
          <p:nvPr/>
        </p:nvSpPr>
        <p:spPr>
          <a:xfrm>
            <a:off x="999241" y="3429000"/>
            <a:ext cx="9964132" cy="2031325"/>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预处理：去除已识别的票据框，避免重复识别导致效率降低</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特征定位和计算：最终产生关键点以及相对的描述符（</a:t>
            </a:r>
            <a:r>
              <a:rPr lang="en-US" altLang="zh-CN" sz="2400" dirty="0">
                <a:latin typeface="楷体" panose="02010609060101010101" pitchFamily="49" charset="-122"/>
                <a:ea typeface="楷体" panose="02010609060101010101" pitchFamily="49" charset="-122"/>
              </a:rPr>
              <a:t>128</a:t>
            </a:r>
            <a:r>
              <a:rPr lang="zh-CN" altLang="en-US" sz="2400" dirty="0">
                <a:latin typeface="楷体" panose="02010609060101010101" pitchFamily="49" charset="-122"/>
                <a:ea typeface="楷体" panose="02010609060101010101" pitchFamily="49" charset="-122"/>
              </a:rPr>
              <a:t>维特征向量）</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特征匹配：采用随机</a:t>
            </a:r>
            <a:r>
              <a:rPr lang="en-US" altLang="zh-CN" sz="2400" dirty="0">
                <a:latin typeface="楷体" panose="02010609060101010101" pitchFamily="49" charset="-122"/>
                <a:ea typeface="楷体" panose="02010609060101010101" pitchFamily="49" charset="-122"/>
              </a:rPr>
              <a:t>k-d</a:t>
            </a:r>
            <a:r>
              <a:rPr lang="zh-CN" altLang="en-US" sz="2400" dirty="0">
                <a:latin typeface="楷体" panose="02010609060101010101" pitchFamily="49" charset="-122"/>
                <a:ea typeface="楷体" panose="02010609060101010101" pitchFamily="49" charset="-122"/>
              </a:rPr>
              <a:t>树实现最邻近匹配，找到强匹配点</a:t>
            </a:r>
            <a:endParaRPr lang="en-US" altLang="zh-CN" sz="2400"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400" dirty="0">
                <a:latin typeface="楷体" panose="02010609060101010101" pitchFamily="49" charset="-122"/>
                <a:ea typeface="楷体" panose="02010609060101010101" pitchFamily="49" charset="-122"/>
              </a:rPr>
              <a:t>矩阵变换：找到分割区域</a:t>
            </a:r>
          </a:p>
        </p:txBody>
      </p:sp>
    </p:spTree>
    <p:extLst>
      <p:ext uri="{BB962C8B-B14F-4D97-AF65-F5344CB8AC3E}">
        <p14:creationId xmlns:p14="http://schemas.microsoft.com/office/powerpoint/2010/main" val="203867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29C1179-1548-44E7-BE63-713860E1E8DC}"/>
              </a:ext>
            </a:extLst>
          </p:cNvPr>
          <p:cNvSpPr>
            <a:spLocks noGrp="1"/>
          </p:cNvSpPr>
          <p:nvPr>
            <p:ph type="dt" sz="half" idx="10"/>
          </p:nvPr>
        </p:nvSpPr>
        <p:spPr/>
        <p:txBody>
          <a:bodyPr/>
          <a:lstStyle/>
          <a:p>
            <a:fld id="{AFC98BE2-5D14-45EE-94CF-889B41F405E5}" type="datetime1">
              <a:rPr lang="zh-CN" altLang="en-US" smtClean="0"/>
              <a:t>2018/5/21</a:t>
            </a:fld>
            <a:endParaRPr lang="zh-CN" altLang="en-US"/>
          </a:p>
        </p:txBody>
      </p:sp>
      <p:sp>
        <p:nvSpPr>
          <p:cNvPr id="5" name="灯片编号占位符 4">
            <a:extLst>
              <a:ext uri="{FF2B5EF4-FFF2-40B4-BE49-F238E27FC236}">
                <a16:creationId xmlns:a16="http://schemas.microsoft.com/office/drawing/2014/main" id="{5B410545-4D54-4A0F-A0DA-B8C9BB728786}"/>
              </a:ext>
            </a:extLst>
          </p:cNvPr>
          <p:cNvSpPr>
            <a:spLocks noGrp="1"/>
          </p:cNvSpPr>
          <p:nvPr>
            <p:ph type="sldNum" sz="quarter" idx="12"/>
          </p:nvPr>
        </p:nvSpPr>
        <p:spPr/>
        <p:txBody>
          <a:bodyPr/>
          <a:lstStyle/>
          <a:p>
            <a:fld id="{01426ADF-A563-4F59-966D-89D2BCA933F8}" type="slidenum">
              <a:rPr lang="zh-CN" altLang="en-US" smtClean="0"/>
              <a:t>9</a:t>
            </a:fld>
            <a:endParaRPr lang="zh-CN" altLang="en-US"/>
          </a:p>
        </p:txBody>
      </p:sp>
      <p:sp>
        <p:nvSpPr>
          <p:cNvPr id="6" name="文本框 5">
            <a:extLst>
              <a:ext uri="{FF2B5EF4-FFF2-40B4-BE49-F238E27FC236}">
                <a16:creationId xmlns:a16="http://schemas.microsoft.com/office/drawing/2014/main" id="{59383CBD-BBD9-4861-B2E0-C9799F1E7F19}"/>
              </a:ext>
            </a:extLst>
          </p:cNvPr>
          <p:cNvSpPr txBox="1"/>
          <p:nvPr/>
        </p:nvSpPr>
        <p:spPr>
          <a:xfrm>
            <a:off x="278295" y="136525"/>
            <a:ext cx="7150027" cy="584775"/>
          </a:xfrm>
          <a:prstGeom prst="rect">
            <a:avLst/>
          </a:prstGeom>
          <a:noFill/>
        </p:spPr>
        <p:txBody>
          <a:bodyPr wrap="square" rtlCol="0">
            <a:spAutoFit/>
          </a:bodyPr>
          <a:lstStyle/>
          <a:p>
            <a:r>
              <a:rPr lang="zh-CN" altLang="en-US" sz="3200" dirty="0">
                <a:effectLst>
                  <a:glow rad="139700">
                    <a:schemeClr val="accent3">
                      <a:satMod val="175000"/>
                      <a:alpha val="40000"/>
                    </a:schemeClr>
                  </a:glow>
                </a:effectLst>
                <a:latin typeface="楷体" panose="02010609060101010101" pitchFamily="49" charset="-122"/>
                <a:ea typeface="楷体" panose="02010609060101010101" pitchFamily="49" charset="-122"/>
              </a:rPr>
              <a:t>实验结果与分析  </a:t>
            </a:r>
            <a:r>
              <a:rPr lang="en-US" altLang="zh-CN" sz="2400" dirty="0">
                <a:effectLst>
                  <a:glow rad="139700">
                    <a:schemeClr val="accent3">
                      <a:satMod val="175000"/>
                      <a:alpha val="40000"/>
                    </a:schemeClr>
                  </a:glow>
                </a:effectLst>
                <a:latin typeface="楷体" panose="02010609060101010101" pitchFamily="49" charset="-122"/>
                <a:ea typeface="楷体" panose="02010609060101010101" pitchFamily="49" charset="-122"/>
              </a:rPr>
              <a:t>——</a:t>
            </a:r>
            <a:r>
              <a:rPr lang="zh-CN" altLang="en-US" sz="2400" dirty="0">
                <a:effectLst>
                  <a:glow rad="139700">
                    <a:schemeClr val="accent3">
                      <a:satMod val="175000"/>
                      <a:alpha val="40000"/>
                    </a:schemeClr>
                  </a:glow>
                </a:effectLst>
                <a:latin typeface="楷体" panose="02010609060101010101" pitchFamily="49" charset="-122"/>
                <a:ea typeface="楷体" panose="02010609060101010101" pitchFamily="49" charset="-122"/>
              </a:rPr>
              <a:t>测试数据和测试环境</a:t>
            </a:r>
            <a:endParaRPr lang="zh-CN" altLang="en-US" sz="2000" dirty="0">
              <a:effectLst>
                <a:glow rad="139700">
                  <a:schemeClr val="accent3">
                    <a:satMod val="175000"/>
                    <a:alpha val="40000"/>
                  </a:schemeClr>
                </a:glow>
              </a:effectLst>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F56A8BC9-8D5B-4279-991D-AE86F822D6EF}"/>
              </a:ext>
            </a:extLst>
          </p:cNvPr>
          <p:cNvSpPr txBox="1"/>
          <p:nvPr/>
        </p:nvSpPr>
        <p:spPr>
          <a:xfrm>
            <a:off x="744718" y="1451728"/>
            <a:ext cx="184731" cy="369332"/>
          </a:xfrm>
          <a:prstGeom prst="rect">
            <a:avLst/>
          </a:prstGeom>
          <a:noFill/>
        </p:spPr>
        <p:txBody>
          <a:bodyPr wrap="none"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A6FD00E-0DCF-4F98-8180-5A9BDD938C7F}"/>
                  </a:ext>
                </a:extLst>
              </p:cNvPr>
              <p:cNvSpPr txBox="1"/>
              <p:nvPr/>
            </p:nvSpPr>
            <p:spPr>
              <a:xfrm>
                <a:off x="1123358" y="1939164"/>
                <a:ext cx="9945279" cy="1569660"/>
              </a:xfrm>
              <a:prstGeom prst="rect">
                <a:avLst/>
              </a:prstGeom>
              <a:noFill/>
            </p:spPr>
            <p:txBody>
              <a:bodyPr wrap="square" rtlCol="0">
                <a:spAutoFit/>
              </a:bodyPr>
              <a:lstStyle/>
              <a:p>
                <a:r>
                  <a:rPr lang="zh-CN" altLang="zh-CN" sz="2400" dirty="0">
                    <a:latin typeface="楷体" panose="02010609060101010101" pitchFamily="49" charset="-122"/>
                    <a:ea typeface="楷体" panose="02010609060101010101" pitchFamily="49" charset="-122"/>
                  </a:rPr>
                  <a:t>本设计中所使用到的数据由</a:t>
                </a:r>
                <a:r>
                  <a:rPr lang="zh-CN" altLang="en-US" sz="2400" dirty="0">
                    <a:latin typeface="楷体" panose="02010609060101010101" pitchFamily="49" charset="-122"/>
                    <a:ea typeface="楷体" panose="02010609060101010101" pitchFamily="49" charset="-122"/>
                  </a:rPr>
                  <a:t>四川长虹电子控股集团</a:t>
                </a:r>
                <a:r>
                  <a:rPr lang="zh-CN" altLang="zh-CN" sz="2400" dirty="0">
                    <a:latin typeface="楷体" panose="02010609060101010101" pitchFamily="49" charset="-122"/>
                    <a:ea typeface="楷体" panose="02010609060101010101" pitchFamily="49" charset="-122"/>
                  </a:rPr>
                  <a:t>提供</a:t>
                </a:r>
                <a:r>
                  <a:rPr lang="zh-CN" altLang="en-US"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包含有定额发票和增值税发票的扫描文件、以一张</a:t>
                </a:r>
                <a14:m>
                  <m:oMath xmlns:m="http://schemas.openxmlformats.org/officeDocument/2006/math">
                    <m:r>
                      <m:rPr>
                        <m:sty m:val="p"/>
                      </m:rPr>
                      <a:rPr lang="en-US" altLang="zh-CN" sz="2400">
                        <a:latin typeface="Cambria Math" panose="02040503050406030204" pitchFamily="18" charset="0"/>
                      </a:rPr>
                      <m:t>A</m:t>
                    </m:r>
                    <m:r>
                      <a:rPr lang="en-US" altLang="zh-CN" sz="2400">
                        <a:latin typeface="Cambria Math" panose="02040503050406030204" pitchFamily="18" charset="0"/>
                      </a:rPr>
                      <m:t>4</m:t>
                    </m:r>
                  </m:oMath>
                </a14:m>
                <a:r>
                  <a:rPr lang="zh-CN" altLang="zh-CN" sz="2400" dirty="0">
                    <a:latin typeface="楷体" panose="02010609060101010101" pitchFamily="49" charset="-122"/>
                    <a:ea typeface="楷体" panose="02010609060101010101" pitchFamily="49" charset="-122"/>
                  </a:rPr>
                  <a:t>纸作为参照背景利用高拍仪获取的图片共</a:t>
                </a:r>
                <a:r>
                  <a:rPr lang="en-US" altLang="zh-CN" sz="2400" dirty="0">
                    <a:latin typeface="楷体" panose="02010609060101010101" pitchFamily="49" charset="-122"/>
                    <a:ea typeface="楷体" panose="02010609060101010101" pitchFamily="49" charset="-122"/>
                  </a:rPr>
                  <a:t>163</a:t>
                </a:r>
                <a:r>
                  <a:rPr lang="zh-CN" altLang="zh-CN" sz="2400" dirty="0">
                    <a:latin typeface="楷体" panose="02010609060101010101" pitchFamily="49" charset="-122"/>
                    <a:ea typeface="楷体" panose="02010609060101010101" pitchFamily="49" charset="-122"/>
                  </a:rPr>
                  <a:t>张，需要分割出的票据图片共</a:t>
                </a:r>
                <a:r>
                  <a:rPr lang="en-US" altLang="zh-CN" sz="2400" dirty="0">
                    <a:latin typeface="楷体" panose="02010609060101010101" pitchFamily="49" charset="-122"/>
                    <a:ea typeface="楷体" panose="02010609060101010101" pitchFamily="49" charset="-122"/>
                  </a:rPr>
                  <a:t>487</a:t>
                </a:r>
                <a:r>
                  <a:rPr lang="zh-CN" altLang="zh-CN" sz="2400" dirty="0">
                    <a:latin typeface="楷体" panose="02010609060101010101" pitchFamily="49" charset="-122"/>
                    <a:ea typeface="楷体" panose="02010609060101010101" pitchFamily="49" charset="-122"/>
                  </a:rPr>
                  <a:t>张。</a:t>
                </a:r>
              </a:p>
              <a:p>
                <a:endParaRPr lang="zh-CN" altLang="en-US" sz="2400" dirty="0">
                  <a:latin typeface="楷体" panose="02010609060101010101" pitchFamily="49" charset="-122"/>
                  <a:ea typeface="楷体" panose="02010609060101010101" pitchFamily="49" charset="-122"/>
                </a:endParaRPr>
              </a:p>
            </p:txBody>
          </p:sp>
        </mc:Choice>
        <mc:Fallback xmlns="">
          <p:sp>
            <p:nvSpPr>
              <p:cNvPr id="3" name="文本框 2">
                <a:extLst>
                  <a:ext uri="{FF2B5EF4-FFF2-40B4-BE49-F238E27FC236}">
                    <a16:creationId xmlns:a16="http://schemas.microsoft.com/office/drawing/2014/main" id="{DA6FD00E-0DCF-4F98-8180-5A9BDD938C7F}"/>
                  </a:ext>
                </a:extLst>
              </p:cNvPr>
              <p:cNvSpPr txBox="1">
                <a:spLocks noRot="1" noChangeAspect="1" noMove="1" noResize="1" noEditPoints="1" noAdjustHandles="1" noChangeArrowheads="1" noChangeShapeType="1" noTextEdit="1"/>
              </p:cNvSpPr>
              <p:nvPr/>
            </p:nvSpPr>
            <p:spPr>
              <a:xfrm>
                <a:off x="1123358" y="1939164"/>
                <a:ext cx="9945279" cy="1569660"/>
              </a:xfrm>
              <a:prstGeom prst="rect">
                <a:avLst/>
              </a:prstGeom>
              <a:blipFill>
                <a:blip r:embed="rId2"/>
                <a:stretch>
                  <a:fillRect l="-919" t="-3101" r="-85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6E1ADAE-E4D2-48C3-92A0-BD5642E5645F}"/>
              </a:ext>
            </a:extLst>
          </p:cNvPr>
          <p:cNvSpPr txBox="1"/>
          <p:nvPr/>
        </p:nvSpPr>
        <p:spPr>
          <a:xfrm>
            <a:off x="1123358" y="4180837"/>
            <a:ext cx="9945279"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系统实验及测试为联想笔记本（操作系统：</a:t>
            </a:r>
            <a:r>
              <a:rPr lang="en-US" altLang="zh-CN" sz="2400" dirty="0">
                <a:latin typeface="楷体" panose="02010609060101010101" pitchFamily="49" charset="-122"/>
                <a:ea typeface="楷体" panose="02010609060101010101" pitchFamily="49" charset="-122"/>
              </a:rPr>
              <a:t>Win10 64</a:t>
            </a:r>
            <a:r>
              <a:rPr lang="zh-CN" altLang="en-US" sz="2400" dirty="0">
                <a:latin typeface="楷体" panose="02010609060101010101" pitchFamily="49" charset="-122"/>
                <a:ea typeface="楷体" panose="02010609060101010101" pitchFamily="49" charset="-122"/>
              </a:rPr>
              <a:t>位；处理器： </a:t>
            </a:r>
            <a:r>
              <a:rPr lang="en-US" altLang="zh-CN" sz="2400" dirty="0">
                <a:latin typeface="楷体" panose="02010609060101010101" pitchFamily="49" charset="-122"/>
                <a:ea typeface="楷体" panose="02010609060101010101" pitchFamily="49" charset="-122"/>
              </a:rPr>
              <a:t>i7Intel(R) Core(TM) i7-550U 2.40GHz</a:t>
            </a:r>
            <a:r>
              <a:rPr lang="zh-CN" altLang="en-US" sz="2400" dirty="0">
                <a:latin typeface="楷体" panose="02010609060101010101" pitchFamily="49" charset="-122"/>
                <a:ea typeface="楷体" panose="02010609060101010101" pitchFamily="49" charset="-122"/>
              </a:rPr>
              <a:t>；内存：</a:t>
            </a:r>
            <a:r>
              <a:rPr lang="en-US" altLang="zh-CN" sz="2400" dirty="0">
                <a:latin typeface="楷体" panose="02010609060101010101" pitchFamily="49" charset="-122"/>
                <a:ea typeface="楷体" panose="02010609060101010101" pitchFamily="49" charset="-122"/>
              </a:rPr>
              <a:t>12G</a:t>
            </a:r>
            <a:r>
              <a:rPr lang="zh-CN" altLang="en-US" sz="2400" dirty="0">
                <a:latin typeface="楷体" panose="02010609060101010101" pitchFamily="49" charset="-122"/>
                <a:ea typeface="楷体" panose="02010609060101010101" pitchFamily="49" charset="-122"/>
              </a:rPr>
              <a:t>；软件环境：</a:t>
            </a:r>
            <a:r>
              <a:rPr lang="en-US" altLang="zh-CN" sz="2400" dirty="0">
                <a:latin typeface="楷体" panose="02010609060101010101" pitchFamily="49" charset="-122"/>
                <a:ea typeface="楷体" panose="02010609060101010101" pitchFamily="49" charset="-122"/>
              </a:rPr>
              <a:t>python3.5</a:t>
            </a:r>
            <a:r>
              <a:rPr lang="zh-CN" altLang="en-US" sz="2400" dirty="0">
                <a:latin typeface="楷体" panose="02010609060101010101" pitchFamily="49" charset="-122"/>
                <a:ea typeface="楷体" panose="02010609060101010101" pitchFamily="49" charset="-122"/>
              </a:rPr>
              <a:t>）</a:t>
            </a:r>
          </a:p>
        </p:txBody>
      </p:sp>
      <p:sp>
        <p:nvSpPr>
          <p:cNvPr id="9" name="文本框 8">
            <a:extLst>
              <a:ext uri="{FF2B5EF4-FFF2-40B4-BE49-F238E27FC236}">
                <a16:creationId xmlns:a16="http://schemas.microsoft.com/office/drawing/2014/main" id="{3DE3312B-9ACF-410E-9589-C81D78968F0F}"/>
              </a:ext>
            </a:extLst>
          </p:cNvPr>
          <p:cNvSpPr txBox="1"/>
          <p:nvPr/>
        </p:nvSpPr>
        <p:spPr>
          <a:xfrm>
            <a:off x="744718" y="1225590"/>
            <a:ext cx="1620957"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测试数据</a:t>
            </a:r>
          </a:p>
        </p:txBody>
      </p:sp>
      <p:sp>
        <p:nvSpPr>
          <p:cNvPr id="10" name="文本框 9">
            <a:extLst>
              <a:ext uri="{FF2B5EF4-FFF2-40B4-BE49-F238E27FC236}">
                <a16:creationId xmlns:a16="http://schemas.microsoft.com/office/drawing/2014/main" id="{B6DCADD2-018C-4B39-9B16-9C23F7E5FAA1}"/>
              </a:ext>
            </a:extLst>
          </p:cNvPr>
          <p:cNvSpPr txBox="1"/>
          <p:nvPr/>
        </p:nvSpPr>
        <p:spPr>
          <a:xfrm>
            <a:off x="744717" y="3473196"/>
            <a:ext cx="1620957"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测试环境</a:t>
            </a:r>
          </a:p>
        </p:txBody>
      </p:sp>
    </p:spTree>
    <p:extLst>
      <p:ext uri="{BB962C8B-B14F-4D97-AF65-F5344CB8AC3E}">
        <p14:creationId xmlns:p14="http://schemas.microsoft.com/office/powerpoint/2010/main" val="9940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9" grpId="0"/>
      <p:bldP spid="1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875</Words>
  <Application>Microsoft Office PowerPoint</Application>
  <PresentationFormat>宽屏</PresentationFormat>
  <Paragraphs>110</Paragraphs>
  <Slides>16</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等线</vt:lpstr>
      <vt:lpstr>等线 Light</vt:lpstr>
      <vt:lpstr>楷体</vt:lpstr>
      <vt:lpstr>Arial</vt:lpstr>
      <vt:lpstr>Cambria Math</vt:lpstr>
      <vt:lpstr>Office 主题​​</vt:lpstr>
      <vt:lpstr>基于模板匹配的票据图像自动分割实现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宝宝 一宁</dc:creator>
  <cp:lastModifiedBy>宝宝 一宁</cp:lastModifiedBy>
  <cp:revision>10</cp:revision>
  <dcterms:created xsi:type="dcterms:W3CDTF">2018-05-16T03:31:16Z</dcterms:created>
  <dcterms:modified xsi:type="dcterms:W3CDTF">2018-05-21T06:44:12Z</dcterms:modified>
</cp:coreProperties>
</file>